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256" r:id="rId5"/>
    <p:sldId id="257" r:id="rId6"/>
    <p:sldId id="268" r:id="rId7"/>
    <p:sldId id="279" r:id="rId8"/>
    <p:sldId id="280" r:id="rId9"/>
    <p:sldId id="267" r:id="rId10"/>
    <p:sldId id="281" r:id="rId11"/>
    <p:sldId id="278" r:id="rId12"/>
    <p:sldId id="276" r:id="rId13"/>
    <p:sldId id="277" r:id="rId14"/>
    <p:sldId id="275" r:id="rId15"/>
    <p:sldId id="269" r:id="rId16"/>
    <p:sldId id="270" r:id="rId17"/>
    <p:sldId id="271" r:id="rId18"/>
    <p:sldId id="260" r:id="rId19"/>
    <p:sldId id="258" r:id="rId20"/>
    <p:sldId id="259" r:id="rId21"/>
    <p:sldId id="261" r:id="rId22"/>
    <p:sldId id="274" r:id="rId23"/>
    <p:sldId id="263" r:id="rId24"/>
    <p:sldId id="272" r:id="rId25"/>
    <p:sldId id="265" r:id="rId26"/>
    <p:sldId id="266" r:id="rId27"/>
    <p:sldId id="273"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17" autoAdjust="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F3813525-31D4-428B-AF36-3D5009DA89DB}"/>
    <pc:docChg chg="custSel mod addSld delSld modSld sldOrd">
      <pc:chgData name="Mariëlle  Huisman" userId="55be1199-5f3d-4c54-9c78-5059b7043508" providerId="ADAL" clId="{F3813525-31D4-428B-AF36-3D5009DA89DB}" dt="2020-05-06T15:33:59.766" v="3750" actId="1076"/>
      <pc:docMkLst>
        <pc:docMk/>
      </pc:docMkLst>
      <pc:sldChg chg="modSp">
        <pc:chgData name="Mariëlle  Huisman" userId="55be1199-5f3d-4c54-9c78-5059b7043508" providerId="ADAL" clId="{F3813525-31D4-428B-AF36-3D5009DA89DB}" dt="2020-05-04T14:28:11.591" v="90" actId="20577"/>
        <pc:sldMkLst>
          <pc:docMk/>
          <pc:sldMk cId="376897914" sldId="256"/>
        </pc:sldMkLst>
        <pc:spChg chg="mod">
          <ac:chgData name="Mariëlle  Huisman" userId="55be1199-5f3d-4c54-9c78-5059b7043508" providerId="ADAL" clId="{F3813525-31D4-428B-AF36-3D5009DA89DB}" dt="2020-05-04T14:27:51.731" v="33" actId="20577"/>
          <ac:spMkLst>
            <pc:docMk/>
            <pc:sldMk cId="376897914" sldId="256"/>
            <ac:spMk id="2" creationId="{00000000-0000-0000-0000-000000000000}"/>
          </ac:spMkLst>
        </pc:spChg>
        <pc:spChg chg="mod">
          <ac:chgData name="Mariëlle  Huisman" userId="55be1199-5f3d-4c54-9c78-5059b7043508" providerId="ADAL" clId="{F3813525-31D4-428B-AF36-3D5009DA89DB}" dt="2020-05-04T14:28:11.591" v="90" actId="20577"/>
          <ac:spMkLst>
            <pc:docMk/>
            <pc:sldMk cId="376897914" sldId="256"/>
            <ac:spMk id="3" creationId="{00000000-0000-0000-0000-000000000000}"/>
          </ac:spMkLst>
        </pc:spChg>
      </pc:sldChg>
      <pc:sldChg chg="modSp">
        <pc:chgData name="Mariëlle  Huisman" userId="55be1199-5f3d-4c54-9c78-5059b7043508" providerId="ADAL" clId="{F3813525-31D4-428B-AF36-3D5009DA89DB}" dt="2020-05-04T15:52:26.615" v="2540" actId="20577"/>
        <pc:sldMkLst>
          <pc:docMk/>
          <pc:sldMk cId="3961161288" sldId="257"/>
        </pc:sldMkLst>
        <pc:spChg chg="mod">
          <ac:chgData name="Mariëlle  Huisman" userId="55be1199-5f3d-4c54-9c78-5059b7043508" providerId="ADAL" clId="{F3813525-31D4-428B-AF36-3D5009DA89DB}" dt="2020-05-04T14:34:53.569" v="412" actId="1076"/>
          <ac:spMkLst>
            <pc:docMk/>
            <pc:sldMk cId="3961161288" sldId="257"/>
            <ac:spMk id="2" creationId="{00000000-0000-0000-0000-000000000000}"/>
          </ac:spMkLst>
        </pc:spChg>
        <pc:spChg chg="mod">
          <ac:chgData name="Mariëlle  Huisman" userId="55be1199-5f3d-4c54-9c78-5059b7043508" providerId="ADAL" clId="{F3813525-31D4-428B-AF36-3D5009DA89DB}" dt="2020-05-04T15:52:26.615" v="2540" actId="20577"/>
          <ac:spMkLst>
            <pc:docMk/>
            <pc:sldMk cId="3961161288" sldId="257"/>
            <ac:spMk id="3" creationId="{00000000-0000-0000-0000-000000000000}"/>
          </ac:spMkLst>
        </pc:spChg>
      </pc:sldChg>
      <pc:sldChg chg="addSp delSp modSp">
        <pc:chgData name="Mariëlle  Huisman" userId="55be1199-5f3d-4c54-9c78-5059b7043508" providerId="ADAL" clId="{F3813525-31D4-428B-AF36-3D5009DA89DB}" dt="2020-05-06T15:24:54.248" v="3399" actId="113"/>
        <pc:sldMkLst>
          <pc:docMk/>
          <pc:sldMk cId="405596800" sldId="258"/>
        </pc:sldMkLst>
        <pc:spChg chg="del">
          <ac:chgData name="Mariëlle  Huisman" userId="55be1199-5f3d-4c54-9c78-5059b7043508" providerId="ADAL" clId="{F3813525-31D4-428B-AF36-3D5009DA89DB}" dt="2020-05-04T14:28:31.562" v="94" actId="478"/>
          <ac:spMkLst>
            <pc:docMk/>
            <pc:sldMk cId="405596800" sldId="258"/>
            <ac:spMk id="2" creationId="{00000000-0000-0000-0000-000000000000}"/>
          </ac:spMkLst>
        </pc:spChg>
        <pc:spChg chg="mod">
          <ac:chgData name="Mariëlle  Huisman" userId="55be1199-5f3d-4c54-9c78-5059b7043508" providerId="ADAL" clId="{F3813525-31D4-428B-AF36-3D5009DA89DB}" dt="2020-05-06T15:24:54.248" v="3399" actId="113"/>
          <ac:spMkLst>
            <pc:docMk/>
            <pc:sldMk cId="405596800" sldId="258"/>
            <ac:spMk id="3" creationId="{00000000-0000-0000-0000-000000000000}"/>
          </ac:spMkLst>
        </pc:spChg>
        <pc:picChg chg="add mod">
          <ac:chgData name="Mariëlle  Huisman" userId="55be1199-5f3d-4c54-9c78-5059b7043508" providerId="ADAL" clId="{F3813525-31D4-428B-AF36-3D5009DA89DB}" dt="2020-05-04T14:55:37.898" v="786" actId="1076"/>
          <ac:picMkLst>
            <pc:docMk/>
            <pc:sldMk cId="405596800" sldId="258"/>
            <ac:picMk id="4" creationId="{9EFDF495-4F3C-4B0A-93D2-DE5A4EAC5916}"/>
          </ac:picMkLst>
        </pc:picChg>
      </pc:sldChg>
      <pc:sldChg chg="addSp delSp modSp">
        <pc:chgData name="Mariëlle  Huisman" userId="55be1199-5f3d-4c54-9c78-5059b7043508" providerId="ADAL" clId="{F3813525-31D4-428B-AF36-3D5009DA89DB}" dt="2020-05-04T14:51:27.939" v="748" actId="1076"/>
        <pc:sldMkLst>
          <pc:docMk/>
          <pc:sldMk cId="407712117" sldId="259"/>
        </pc:sldMkLst>
        <pc:spChg chg="mod">
          <ac:chgData name="Mariëlle  Huisman" userId="55be1199-5f3d-4c54-9c78-5059b7043508" providerId="ADAL" clId="{F3813525-31D4-428B-AF36-3D5009DA89DB}" dt="2020-05-04T14:51:27.939" v="748" actId="1076"/>
          <ac:spMkLst>
            <pc:docMk/>
            <pc:sldMk cId="407712117" sldId="259"/>
            <ac:spMk id="2" creationId="{00000000-0000-0000-0000-000000000000}"/>
          </ac:spMkLst>
        </pc:spChg>
        <pc:spChg chg="del mod">
          <ac:chgData name="Mariëlle  Huisman" userId="55be1199-5f3d-4c54-9c78-5059b7043508" providerId="ADAL" clId="{F3813525-31D4-428B-AF36-3D5009DA89DB}" dt="2020-05-04T14:49:44.636" v="655" actId="478"/>
          <ac:spMkLst>
            <pc:docMk/>
            <pc:sldMk cId="407712117" sldId="259"/>
            <ac:spMk id="5" creationId="{00000000-0000-0000-0000-000000000000}"/>
          </ac:spMkLst>
        </pc:spChg>
        <pc:spChg chg="add del mod">
          <ac:chgData name="Mariëlle  Huisman" userId="55be1199-5f3d-4c54-9c78-5059b7043508" providerId="ADAL" clId="{F3813525-31D4-428B-AF36-3D5009DA89DB}" dt="2020-05-04T14:49:39.785" v="653" actId="478"/>
          <ac:spMkLst>
            <pc:docMk/>
            <pc:sldMk cId="407712117" sldId="259"/>
            <ac:spMk id="6" creationId="{583342BF-8F32-425F-86A0-21B7AF39DA07}"/>
          </ac:spMkLst>
        </pc:spChg>
        <pc:spChg chg="add del mod">
          <ac:chgData name="Mariëlle  Huisman" userId="55be1199-5f3d-4c54-9c78-5059b7043508" providerId="ADAL" clId="{F3813525-31D4-428B-AF36-3D5009DA89DB}" dt="2020-05-04T14:50:08.178" v="660" actId="478"/>
          <ac:spMkLst>
            <pc:docMk/>
            <pc:sldMk cId="407712117" sldId="259"/>
            <ac:spMk id="8" creationId="{A3667CC6-5B1C-4A57-A48F-09182D03FB46}"/>
          </ac:spMkLst>
        </pc:spChg>
        <pc:picChg chg="del mod">
          <ac:chgData name="Mariëlle  Huisman" userId="55be1199-5f3d-4c54-9c78-5059b7043508" providerId="ADAL" clId="{F3813525-31D4-428B-AF36-3D5009DA89DB}" dt="2020-05-04T14:49:34.273" v="651" actId="478"/>
          <ac:picMkLst>
            <pc:docMk/>
            <pc:sldMk cId="407712117" sldId="259"/>
            <ac:picMk id="4" creationId="{00000000-0000-0000-0000-000000000000}"/>
          </ac:picMkLst>
        </pc:picChg>
      </pc:sldChg>
      <pc:sldChg chg="modSp ord modNotesTx">
        <pc:chgData name="Mariëlle  Huisman" userId="55be1199-5f3d-4c54-9c78-5059b7043508" providerId="ADAL" clId="{F3813525-31D4-428B-AF36-3D5009DA89DB}" dt="2020-05-06T15:23:48.462" v="3397" actId="20577"/>
        <pc:sldMkLst>
          <pc:docMk/>
          <pc:sldMk cId="2832486255" sldId="260"/>
        </pc:sldMkLst>
        <pc:spChg chg="mod">
          <ac:chgData name="Mariëlle  Huisman" userId="55be1199-5f3d-4c54-9c78-5059b7043508" providerId="ADAL" clId="{F3813525-31D4-428B-AF36-3D5009DA89DB}" dt="2020-05-04T14:30:27.004" v="172" actId="20577"/>
          <ac:spMkLst>
            <pc:docMk/>
            <pc:sldMk cId="2832486255" sldId="260"/>
            <ac:spMk id="2" creationId="{00000000-0000-0000-0000-000000000000}"/>
          </ac:spMkLst>
        </pc:spChg>
        <pc:spChg chg="mod">
          <ac:chgData name="Mariëlle  Huisman" userId="55be1199-5f3d-4c54-9c78-5059b7043508" providerId="ADAL" clId="{F3813525-31D4-428B-AF36-3D5009DA89DB}" dt="2020-05-06T15:22:55.519" v="3345" actId="20577"/>
          <ac:spMkLst>
            <pc:docMk/>
            <pc:sldMk cId="2832486255" sldId="260"/>
            <ac:spMk id="3" creationId="{00000000-0000-0000-0000-000000000000}"/>
          </ac:spMkLst>
        </pc:spChg>
      </pc:sldChg>
      <pc:sldChg chg="modSp modAnim">
        <pc:chgData name="Mariëlle  Huisman" userId="55be1199-5f3d-4c54-9c78-5059b7043508" providerId="ADAL" clId="{F3813525-31D4-428B-AF36-3D5009DA89DB}" dt="2020-05-06T15:26:30.573" v="3401" actId="27636"/>
        <pc:sldMkLst>
          <pc:docMk/>
          <pc:sldMk cId="1438135366" sldId="261"/>
        </pc:sldMkLst>
        <pc:spChg chg="mod">
          <ac:chgData name="Mariëlle  Huisman" userId="55be1199-5f3d-4c54-9c78-5059b7043508" providerId="ADAL" clId="{F3813525-31D4-428B-AF36-3D5009DA89DB}" dt="2020-05-04T16:07:06.212" v="2874" actId="20577"/>
          <ac:spMkLst>
            <pc:docMk/>
            <pc:sldMk cId="1438135366" sldId="261"/>
            <ac:spMk id="2" creationId="{00000000-0000-0000-0000-000000000000}"/>
          </ac:spMkLst>
        </pc:spChg>
        <pc:spChg chg="mod">
          <ac:chgData name="Mariëlle  Huisman" userId="55be1199-5f3d-4c54-9c78-5059b7043508" providerId="ADAL" clId="{F3813525-31D4-428B-AF36-3D5009DA89DB}" dt="2020-05-06T15:26:30.573" v="3401" actId="27636"/>
          <ac:spMkLst>
            <pc:docMk/>
            <pc:sldMk cId="1438135366" sldId="261"/>
            <ac:spMk id="3" creationId="{00000000-0000-0000-0000-000000000000}"/>
          </ac:spMkLst>
        </pc:spChg>
      </pc:sldChg>
      <pc:sldChg chg="modSp ord">
        <pc:chgData name="Mariëlle  Huisman" userId="55be1199-5f3d-4c54-9c78-5059b7043508" providerId="ADAL" clId="{F3813525-31D4-428B-AF36-3D5009DA89DB}" dt="2020-05-06T15:27:08.282" v="3405" actId="27636"/>
        <pc:sldMkLst>
          <pc:docMk/>
          <pc:sldMk cId="3865865316" sldId="263"/>
        </pc:sldMkLst>
        <pc:spChg chg="mod">
          <ac:chgData name="Mariëlle  Huisman" userId="55be1199-5f3d-4c54-9c78-5059b7043508" providerId="ADAL" clId="{F3813525-31D4-428B-AF36-3D5009DA89DB}" dt="2020-05-06T15:27:03.017" v="3402" actId="1076"/>
          <ac:spMkLst>
            <pc:docMk/>
            <pc:sldMk cId="3865865316" sldId="263"/>
            <ac:spMk id="2" creationId="{00000000-0000-0000-0000-000000000000}"/>
          </ac:spMkLst>
        </pc:spChg>
        <pc:spChg chg="mod">
          <ac:chgData name="Mariëlle  Huisman" userId="55be1199-5f3d-4c54-9c78-5059b7043508" providerId="ADAL" clId="{F3813525-31D4-428B-AF36-3D5009DA89DB}" dt="2020-05-06T15:27:08.282" v="3405" actId="27636"/>
          <ac:spMkLst>
            <pc:docMk/>
            <pc:sldMk cId="3865865316" sldId="263"/>
            <ac:spMk id="3" creationId="{00000000-0000-0000-0000-000000000000}"/>
          </ac:spMkLst>
        </pc:spChg>
      </pc:sldChg>
      <pc:sldChg chg="del ord">
        <pc:chgData name="Mariëlle  Huisman" userId="55be1199-5f3d-4c54-9c78-5059b7043508" providerId="ADAL" clId="{F3813525-31D4-428B-AF36-3D5009DA89DB}" dt="2020-05-06T15:28:38.281" v="3417" actId="2696"/>
        <pc:sldMkLst>
          <pc:docMk/>
          <pc:sldMk cId="2346892494" sldId="264"/>
        </pc:sldMkLst>
      </pc:sldChg>
      <pc:sldChg chg="modSp">
        <pc:chgData name="Mariëlle  Huisman" userId="55be1199-5f3d-4c54-9c78-5059b7043508" providerId="ADAL" clId="{F3813525-31D4-428B-AF36-3D5009DA89DB}" dt="2020-05-04T15:49:17.345" v="2267" actId="20577"/>
        <pc:sldMkLst>
          <pc:docMk/>
          <pc:sldMk cId="2640837761" sldId="265"/>
        </pc:sldMkLst>
        <pc:spChg chg="mod">
          <ac:chgData name="Mariëlle  Huisman" userId="55be1199-5f3d-4c54-9c78-5059b7043508" providerId="ADAL" clId="{F3813525-31D4-428B-AF36-3D5009DA89DB}" dt="2020-05-04T14:32:40.634" v="244" actId="1076"/>
          <ac:spMkLst>
            <pc:docMk/>
            <pc:sldMk cId="2640837761" sldId="265"/>
            <ac:spMk id="2" creationId="{00000000-0000-0000-0000-000000000000}"/>
          </ac:spMkLst>
        </pc:spChg>
        <pc:spChg chg="mod">
          <ac:chgData name="Mariëlle  Huisman" userId="55be1199-5f3d-4c54-9c78-5059b7043508" providerId="ADAL" clId="{F3813525-31D4-428B-AF36-3D5009DA89DB}" dt="2020-05-04T15:49:17.345" v="2267" actId="20577"/>
          <ac:spMkLst>
            <pc:docMk/>
            <pc:sldMk cId="2640837761" sldId="265"/>
            <ac:spMk id="3" creationId="{00000000-0000-0000-0000-000000000000}"/>
          </ac:spMkLst>
        </pc:spChg>
      </pc:sldChg>
      <pc:sldChg chg="modSp">
        <pc:chgData name="Mariëlle  Huisman" userId="55be1199-5f3d-4c54-9c78-5059b7043508" providerId="ADAL" clId="{F3813525-31D4-428B-AF36-3D5009DA89DB}" dt="2020-05-04T14:32:57.097" v="246" actId="1076"/>
        <pc:sldMkLst>
          <pc:docMk/>
          <pc:sldMk cId="3192354741" sldId="266"/>
        </pc:sldMkLst>
        <pc:spChg chg="mod">
          <ac:chgData name="Mariëlle  Huisman" userId="55be1199-5f3d-4c54-9c78-5059b7043508" providerId="ADAL" clId="{F3813525-31D4-428B-AF36-3D5009DA89DB}" dt="2020-05-04T14:32:52.399" v="245" actId="1076"/>
          <ac:spMkLst>
            <pc:docMk/>
            <pc:sldMk cId="3192354741" sldId="266"/>
            <ac:spMk id="2" creationId="{00000000-0000-0000-0000-000000000000}"/>
          </ac:spMkLst>
        </pc:spChg>
        <pc:spChg chg="mod">
          <ac:chgData name="Mariëlle  Huisman" userId="55be1199-5f3d-4c54-9c78-5059b7043508" providerId="ADAL" clId="{F3813525-31D4-428B-AF36-3D5009DA89DB}" dt="2020-05-04T14:32:57.097" v="246" actId="1076"/>
          <ac:spMkLst>
            <pc:docMk/>
            <pc:sldMk cId="3192354741" sldId="266"/>
            <ac:spMk id="3" creationId="{00000000-0000-0000-0000-000000000000}"/>
          </ac:spMkLst>
        </pc:spChg>
      </pc:sldChg>
      <pc:sldChg chg="addSp delSp modSp add">
        <pc:chgData name="Mariëlle  Huisman" userId="55be1199-5f3d-4c54-9c78-5059b7043508" providerId="ADAL" clId="{F3813525-31D4-428B-AF36-3D5009DA89DB}" dt="2020-05-06T15:18:59.700" v="3339" actId="1076"/>
        <pc:sldMkLst>
          <pc:docMk/>
          <pc:sldMk cId="3679840277" sldId="267"/>
        </pc:sldMkLst>
        <pc:spChg chg="mod">
          <ac:chgData name="Mariëlle  Huisman" userId="55be1199-5f3d-4c54-9c78-5059b7043508" providerId="ADAL" clId="{F3813525-31D4-428B-AF36-3D5009DA89DB}" dt="2020-05-06T15:18:06.289" v="3330" actId="113"/>
          <ac:spMkLst>
            <pc:docMk/>
            <pc:sldMk cId="3679840277" sldId="267"/>
            <ac:spMk id="2" creationId="{00000000-0000-0000-0000-000000000000}"/>
          </ac:spMkLst>
        </pc:spChg>
        <pc:spChg chg="del mod">
          <ac:chgData name="Mariëlle  Huisman" userId="55be1199-5f3d-4c54-9c78-5059b7043508" providerId="ADAL" clId="{F3813525-31D4-428B-AF36-3D5009DA89DB}" dt="2020-05-04T16:13:05.106" v="2929"/>
          <ac:spMkLst>
            <pc:docMk/>
            <pc:sldMk cId="3679840277" sldId="267"/>
            <ac:spMk id="3" creationId="{00000000-0000-0000-0000-000000000000}"/>
          </ac:spMkLst>
        </pc:spChg>
        <pc:spChg chg="add mod">
          <ac:chgData name="Mariëlle  Huisman" userId="55be1199-5f3d-4c54-9c78-5059b7043508" providerId="ADAL" clId="{F3813525-31D4-428B-AF36-3D5009DA89DB}" dt="2020-05-06T15:18:17.767" v="3335" actId="20577"/>
          <ac:spMkLst>
            <pc:docMk/>
            <pc:sldMk cId="3679840277" sldId="267"/>
            <ac:spMk id="5" creationId="{AD9C02F3-62D1-4E69-808A-31E5EEBC43D3}"/>
          </ac:spMkLst>
        </pc:spChg>
        <pc:spChg chg="add mod">
          <ac:chgData name="Mariëlle  Huisman" userId="55be1199-5f3d-4c54-9c78-5059b7043508" providerId="ADAL" clId="{F3813525-31D4-428B-AF36-3D5009DA89DB}" dt="2020-05-06T15:18:59.700" v="3339" actId="1076"/>
          <ac:spMkLst>
            <pc:docMk/>
            <pc:sldMk cId="3679840277" sldId="267"/>
            <ac:spMk id="6" creationId="{E4EE3B25-DE6A-4FEF-A3E1-80CE0913D421}"/>
          </ac:spMkLst>
        </pc:spChg>
        <pc:picChg chg="add del mod">
          <ac:chgData name="Mariëlle  Huisman" userId="55be1199-5f3d-4c54-9c78-5059b7043508" providerId="ADAL" clId="{F3813525-31D4-428B-AF36-3D5009DA89DB}" dt="2020-05-06T15:17:27.774" v="3246" actId="478"/>
          <ac:picMkLst>
            <pc:docMk/>
            <pc:sldMk cId="3679840277" sldId="267"/>
            <ac:picMk id="4" creationId="{C60FF44E-5A96-4A49-967E-AF9B64328366}"/>
          </ac:picMkLst>
        </pc:picChg>
      </pc:sldChg>
      <pc:sldChg chg="modSp add">
        <pc:chgData name="Mariëlle  Huisman" userId="55be1199-5f3d-4c54-9c78-5059b7043508" providerId="ADAL" clId="{F3813525-31D4-428B-AF36-3D5009DA89DB}" dt="2020-05-06T15:12:16.993" v="2989" actId="20577"/>
        <pc:sldMkLst>
          <pc:docMk/>
          <pc:sldMk cId="2534962698" sldId="268"/>
        </pc:sldMkLst>
        <pc:spChg chg="mod">
          <ac:chgData name="Mariëlle  Huisman" userId="55be1199-5f3d-4c54-9c78-5059b7043508" providerId="ADAL" clId="{F3813525-31D4-428B-AF36-3D5009DA89DB}" dt="2020-05-04T15:55:49.056" v="2830" actId="1076"/>
          <ac:spMkLst>
            <pc:docMk/>
            <pc:sldMk cId="2534962698" sldId="268"/>
            <ac:spMk id="2" creationId="{00000000-0000-0000-0000-000000000000}"/>
          </ac:spMkLst>
        </pc:spChg>
        <pc:spChg chg="mod">
          <ac:chgData name="Mariëlle  Huisman" userId="55be1199-5f3d-4c54-9c78-5059b7043508" providerId="ADAL" clId="{F3813525-31D4-428B-AF36-3D5009DA89DB}" dt="2020-05-06T15:12:16.993" v="2989" actId="20577"/>
          <ac:spMkLst>
            <pc:docMk/>
            <pc:sldMk cId="2534962698" sldId="268"/>
            <ac:spMk id="3" creationId="{00000000-0000-0000-0000-000000000000}"/>
          </ac:spMkLst>
        </pc:spChg>
      </pc:sldChg>
      <pc:sldChg chg="modSp add">
        <pc:chgData name="Mariëlle  Huisman" userId="55be1199-5f3d-4c54-9c78-5059b7043508" providerId="ADAL" clId="{F3813525-31D4-428B-AF36-3D5009DA89DB}" dt="2020-05-06T15:22:11.488" v="3341" actId="113"/>
        <pc:sldMkLst>
          <pc:docMk/>
          <pc:sldMk cId="1371087408" sldId="269"/>
        </pc:sldMkLst>
        <pc:spChg chg="mod">
          <ac:chgData name="Mariëlle  Huisman" userId="55be1199-5f3d-4c54-9c78-5059b7043508" providerId="ADAL" clId="{F3813525-31D4-428B-AF36-3D5009DA89DB}" dt="2020-05-04T14:40:35.906" v="623" actId="1076"/>
          <ac:spMkLst>
            <pc:docMk/>
            <pc:sldMk cId="1371087408" sldId="269"/>
            <ac:spMk id="2" creationId="{00000000-0000-0000-0000-000000000000}"/>
          </ac:spMkLst>
        </pc:spChg>
        <pc:spChg chg="mod">
          <ac:chgData name="Mariëlle  Huisman" userId="55be1199-5f3d-4c54-9c78-5059b7043508" providerId="ADAL" clId="{F3813525-31D4-428B-AF36-3D5009DA89DB}" dt="2020-05-06T15:22:11.488" v="3341" actId="113"/>
          <ac:spMkLst>
            <pc:docMk/>
            <pc:sldMk cId="1371087408" sldId="269"/>
            <ac:spMk id="3" creationId="{00000000-0000-0000-0000-000000000000}"/>
          </ac:spMkLst>
        </pc:spChg>
      </pc:sldChg>
      <pc:sldChg chg="addSp modSp add">
        <pc:chgData name="Mariëlle  Huisman" userId="55be1199-5f3d-4c54-9c78-5059b7043508" providerId="ADAL" clId="{F3813525-31D4-428B-AF36-3D5009DA89DB}" dt="2020-05-04T14:57:22.113" v="926" actId="1076"/>
        <pc:sldMkLst>
          <pc:docMk/>
          <pc:sldMk cId="3186735195" sldId="270"/>
        </pc:sldMkLst>
        <pc:spChg chg="mod">
          <ac:chgData name="Mariëlle  Huisman" userId="55be1199-5f3d-4c54-9c78-5059b7043508" providerId="ADAL" clId="{F3813525-31D4-428B-AF36-3D5009DA89DB}" dt="2020-05-04T14:57:08.825" v="923" actId="1076"/>
          <ac:spMkLst>
            <pc:docMk/>
            <pc:sldMk cId="3186735195" sldId="270"/>
            <ac:spMk id="2" creationId="{00000000-0000-0000-0000-000000000000}"/>
          </ac:spMkLst>
        </pc:spChg>
        <pc:spChg chg="mod">
          <ac:chgData name="Mariëlle  Huisman" userId="55be1199-5f3d-4c54-9c78-5059b7043508" providerId="ADAL" clId="{F3813525-31D4-428B-AF36-3D5009DA89DB}" dt="2020-05-04T14:57:18.418" v="925" actId="113"/>
          <ac:spMkLst>
            <pc:docMk/>
            <pc:sldMk cId="3186735195" sldId="270"/>
            <ac:spMk id="3" creationId="{00000000-0000-0000-0000-000000000000}"/>
          </ac:spMkLst>
        </pc:spChg>
        <pc:picChg chg="add mod">
          <ac:chgData name="Mariëlle  Huisman" userId="55be1199-5f3d-4c54-9c78-5059b7043508" providerId="ADAL" clId="{F3813525-31D4-428B-AF36-3D5009DA89DB}" dt="2020-05-04T14:57:22.113" v="926" actId="1076"/>
          <ac:picMkLst>
            <pc:docMk/>
            <pc:sldMk cId="3186735195" sldId="270"/>
            <ac:picMk id="4" creationId="{AD267276-5038-4B30-9D87-48E553CCF06A}"/>
          </ac:picMkLst>
        </pc:picChg>
      </pc:sldChg>
      <pc:sldChg chg="modSp add">
        <pc:chgData name="Mariëlle  Huisman" userId="55be1199-5f3d-4c54-9c78-5059b7043508" providerId="ADAL" clId="{F3813525-31D4-428B-AF36-3D5009DA89DB}" dt="2020-05-04T14:51:52.614" v="757"/>
        <pc:sldMkLst>
          <pc:docMk/>
          <pc:sldMk cId="3840887608" sldId="271"/>
        </pc:sldMkLst>
        <pc:spChg chg="mod">
          <ac:chgData name="Mariëlle  Huisman" userId="55be1199-5f3d-4c54-9c78-5059b7043508" providerId="ADAL" clId="{F3813525-31D4-428B-AF36-3D5009DA89DB}" dt="2020-05-04T14:51:52.614" v="757"/>
          <ac:spMkLst>
            <pc:docMk/>
            <pc:sldMk cId="3840887608" sldId="271"/>
            <ac:spMk id="3" creationId="{00000000-0000-0000-0000-000000000000}"/>
          </ac:spMkLst>
        </pc:spChg>
      </pc:sldChg>
      <pc:sldChg chg="modSp add ord">
        <pc:chgData name="Mariëlle  Huisman" userId="55be1199-5f3d-4c54-9c78-5059b7043508" providerId="ADAL" clId="{F3813525-31D4-428B-AF36-3D5009DA89DB}" dt="2020-05-06T15:27:51.615" v="3413" actId="20577"/>
        <pc:sldMkLst>
          <pc:docMk/>
          <pc:sldMk cId="1148923722" sldId="272"/>
        </pc:sldMkLst>
        <pc:spChg chg="mod">
          <ac:chgData name="Mariëlle  Huisman" userId="55be1199-5f3d-4c54-9c78-5059b7043508" providerId="ADAL" clId="{F3813525-31D4-428B-AF36-3D5009DA89DB}" dt="2020-05-04T15:44:03.353" v="2151" actId="255"/>
          <ac:spMkLst>
            <pc:docMk/>
            <pc:sldMk cId="1148923722" sldId="272"/>
            <ac:spMk id="2" creationId="{00000000-0000-0000-0000-000000000000}"/>
          </ac:spMkLst>
        </pc:spChg>
        <pc:spChg chg="mod">
          <ac:chgData name="Mariëlle  Huisman" userId="55be1199-5f3d-4c54-9c78-5059b7043508" providerId="ADAL" clId="{F3813525-31D4-428B-AF36-3D5009DA89DB}" dt="2020-05-06T15:27:51.615" v="3413" actId="20577"/>
          <ac:spMkLst>
            <pc:docMk/>
            <pc:sldMk cId="1148923722" sldId="272"/>
            <ac:spMk id="3" creationId="{00000000-0000-0000-0000-000000000000}"/>
          </ac:spMkLst>
        </pc:spChg>
      </pc:sldChg>
      <pc:sldChg chg="modSp add ord">
        <pc:chgData name="Mariëlle  Huisman" userId="55be1199-5f3d-4c54-9c78-5059b7043508" providerId="ADAL" clId="{F3813525-31D4-428B-AF36-3D5009DA89DB}" dt="2020-05-06T15:30:30.346" v="3501" actId="27636"/>
        <pc:sldMkLst>
          <pc:docMk/>
          <pc:sldMk cId="2481274122" sldId="273"/>
        </pc:sldMkLst>
        <pc:spChg chg="mod">
          <ac:chgData name="Mariëlle  Huisman" userId="55be1199-5f3d-4c54-9c78-5059b7043508" providerId="ADAL" clId="{F3813525-31D4-428B-AF36-3D5009DA89DB}" dt="2020-05-06T15:30:30.346" v="3501" actId="27636"/>
          <ac:spMkLst>
            <pc:docMk/>
            <pc:sldMk cId="2481274122" sldId="273"/>
            <ac:spMk id="3" creationId="{00000000-0000-0000-0000-000000000000}"/>
          </ac:spMkLst>
        </pc:spChg>
      </pc:sldChg>
      <pc:sldChg chg="modSp add">
        <pc:chgData name="Mariëlle  Huisman" userId="55be1199-5f3d-4c54-9c78-5059b7043508" providerId="ADAL" clId="{F3813525-31D4-428B-AF36-3D5009DA89DB}" dt="2020-05-04T16:07:58.210" v="2890" actId="20577"/>
        <pc:sldMkLst>
          <pc:docMk/>
          <pc:sldMk cId="1613942376" sldId="274"/>
        </pc:sldMkLst>
        <pc:spChg chg="mod">
          <ac:chgData name="Mariëlle  Huisman" userId="55be1199-5f3d-4c54-9c78-5059b7043508" providerId="ADAL" clId="{F3813525-31D4-428B-AF36-3D5009DA89DB}" dt="2020-05-04T16:07:37.538" v="2885" actId="1076"/>
          <ac:spMkLst>
            <pc:docMk/>
            <pc:sldMk cId="1613942376" sldId="274"/>
            <ac:spMk id="2" creationId="{00000000-0000-0000-0000-000000000000}"/>
          </ac:spMkLst>
        </pc:spChg>
        <pc:spChg chg="mod">
          <ac:chgData name="Mariëlle  Huisman" userId="55be1199-5f3d-4c54-9c78-5059b7043508" providerId="ADAL" clId="{F3813525-31D4-428B-AF36-3D5009DA89DB}" dt="2020-05-04T16:07:58.210" v="2890" actId="20577"/>
          <ac:spMkLst>
            <pc:docMk/>
            <pc:sldMk cId="1613942376" sldId="274"/>
            <ac:spMk id="3" creationId="{00000000-0000-0000-0000-000000000000}"/>
          </ac:spMkLst>
        </pc:spChg>
      </pc:sldChg>
      <pc:sldChg chg="add">
        <pc:chgData name="Mariëlle  Huisman" userId="55be1199-5f3d-4c54-9c78-5059b7043508" providerId="ADAL" clId="{F3813525-31D4-428B-AF36-3D5009DA89DB}" dt="2020-05-04T16:11:54.860" v="2910"/>
        <pc:sldMkLst>
          <pc:docMk/>
          <pc:sldMk cId="3578874203" sldId="275"/>
        </pc:sldMkLst>
      </pc:sldChg>
      <pc:sldChg chg="addSp delSp modSp add">
        <pc:chgData name="Mariëlle  Huisman" userId="55be1199-5f3d-4c54-9c78-5059b7043508" providerId="ADAL" clId="{F3813525-31D4-428B-AF36-3D5009DA89DB}" dt="2020-05-04T16:14:55.633" v="2943" actId="1076"/>
        <pc:sldMkLst>
          <pc:docMk/>
          <pc:sldMk cId="1473116439" sldId="276"/>
        </pc:sldMkLst>
        <pc:spChg chg="add del mod">
          <ac:chgData name="Mariëlle  Huisman" userId="55be1199-5f3d-4c54-9c78-5059b7043508" providerId="ADAL" clId="{F3813525-31D4-428B-AF36-3D5009DA89DB}" dt="2020-05-04T16:14:46.525" v="2941"/>
          <ac:spMkLst>
            <pc:docMk/>
            <pc:sldMk cId="1473116439" sldId="276"/>
            <ac:spMk id="5" creationId="{C4920975-BCD4-4E0A-A607-B6894E1BA6E1}"/>
          </ac:spMkLst>
        </pc:spChg>
        <pc:picChg chg="del">
          <ac:chgData name="Mariëlle  Huisman" userId="55be1199-5f3d-4c54-9c78-5059b7043508" providerId="ADAL" clId="{F3813525-31D4-428B-AF36-3D5009DA89DB}" dt="2020-05-04T16:14:44.075" v="2940" actId="478"/>
          <ac:picMkLst>
            <pc:docMk/>
            <pc:sldMk cId="1473116439" sldId="276"/>
            <ac:picMk id="4" creationId="{C60FF44E-5A96-4A49-967E-AF9B64328366}"/>
          </ac:picMkLst>
        </pc:picChg>
        <pc:picChg chg="add mod">
          <ac:chgData name="Mariëlle  Huisman" userId="55be1199-5f3d-4c54-9c78-5059b7043508" providerId="ADAL" clId="{F3813525-31D4-428B-AF36-3D5009DA89DB}" dt="2020-05-04T16:14:55.633" v="2943" actId="1076"/>
          <ac:picMkLst>
            <pc:docMk/>
            <pc:sldMk cId="1473116439" sldId="276"/>
            <ac:picMk id="6" creationId="{7864BCF1-A988-4DAA-81CA-C454711AEE46}"/>
          </ac:picMkLst>
        </pc:picChg>
      </pc:sldChg>
      <pc:sldChg chg="addSp delSp modSp add">
        <pc:chgData name="Mariëlle  Huisman" userId="55be1199-5f3d-4c54-9c78-5059b7043508" providerId="ADAL" clId="{F3813525-31D4-428B-AF36-3D5009DA89DB}" dt="2020-05-04T16:16:01.062" v="2953" actId="14100"/>
        <pc:sldMkLst>
          <pc:docMk/>
          <pc:sldMk cId="3981859677" sldId="277"/>
        </pc:sldMkLst>
        <pc:spChg chg="add del mod">
          <ac:chgData name="Mariëlle  Huisman" userId="55be1199-5f3d-4c54-9c78-5059b7043508" providerId="ADAL" clId="{F3813525-31D4-428B-AF36-3D5009DA89DB}" dt="2020-05-04T16:15:53.567" v="2950"/>
          <ac:spMkLst>
            <pc:docMk/>
            <pc:sldMk cId="3981859677" sldId="277"/>
            <ac:spMk id="4" creationId="{B940BA37-C0EA-425F-895A-53944071FF86}"/>
          </ac:spMkLst>
        </pc:spChg>
        <pc:picChg chg="add mod">
          <ac:chgData name="Mariëlle  Huisman" userId="55be1199-5f3d-4c54-9c78-5059b7043508" providerId="ADAL" clId="{F3813525-31D4-428B-AF36-3D5009DA89DB}" dt="2020-05-04T16:16:01.062" v="2953" actId="14100"/>
          <ac:picMkLst>
            <pc:docMk/>
            <pc:sldMk cId="3981859677" sldId="277"/>
            <ac:picMk id="5" creationId="{1BD75E78-E92F-48C6-A486-E9E91FC1E7C6}"/>
          </ac:picMkLst>
        </pc:picChg>
        <pc:picChg chg="del mod">
          <ac:chgData name="Mariëlle  Huisman" userId="55be1199-5f3d-4c54-9c78-5059b7043508" providerId="ADAL" clId="{F3813525-31D4-428B-AF36-3D5009DA89DB}" dt="2020-05-04T16:15:18.322" v="2949" actId="478"/>
          <ac:picMkLst>
            <pc:docMk/>
            <pc:sldMk cId="3981859677" sldId="277"/>
            <ac:picMk id="6" creationId="{7864BCF1-A988-4DAA-81CA-C454711AEE46}"/>
          </ac:picMkLst>
        </pc:picChg>
      </pc:sldChg>
      <pc:sldChg chg="addSp delSp modSp add">
        <pc:chgData name="Mariëlle  Huisman" userId="55be1199-5f3d-4c54-9c78-5059b7043508" providerId="ADAL" clId="{F3813525-31D4-428B-AF36-3D5009DA89DB}" dt="2020-05-04T16:18:23.464" v="2961" actId="1076"/>
        <pc:sldMkLst>
          <pc:docMk/>
          <pc:sldMk cId="3187479859" sldId="278"/>
        </pc:sldMkLst>
        <pc:spChg chg="add del mod">
          <ac:chgData name="Mariëlle  Huisman" userId="55be1199-5f3d-4c54-9c78-5059b7043508" providerId="ADAL" clId="{F3813525-31D4-428B-AF36-3D5009DA89DB}" dt="2020-05-04T16:18:11.404" v="2956"/>
          <ac:spMkLst>
            <pc:docMk/>
            <pc:sldMk cId="3187479859" sldId="278"/>
            <ac:spMk id="5" creationId="{A01EC95F-50DE-4D0E-9A00-0794D51C25E2}"/>
          </ac:spMkLst>
        </pc:spChg>
        <pc:picChg chg="del">
          <ac:chgData name="Mariëlle  Huisman" userId="55be1199-5f3d-4c54-9c78-5059b7043508" providerId="ADAL" clId="{F3813525-31D4-428B-AF36-3D5009DA89DB}" dt="2020-05-04T16:18:09.333" v="2955" actId="478"/>
          <ac:picMkLst>
            <pc:docMk/>
            <pc:sldMk cId="3187479859" sldId="278"/>
            <ac:picMk id="4" creationId="{C60FF44E-5A96-4A49-967E-AF9B64328366}"/>
          </ac:picMkLst>
        </pc:picChg>
        <pc:picChg chg="add mod">
          <ac:chgData name="Mariëlle  Huisman" userId="55be1199-5f3d-4c54-9c78-5059b7043508" providerId="ADAL" clId="{F3813525-31D4-428B-AF36-3D5009DA89DB}" dt="2020-05-04T16:18:23.464" v="2961" actId="1076"/>
          <ac:picMkLst>
            <pc:docMk/>
            <pc:sldMk cId="3187479859" sldId="278"/>
            <ac:picMk id="6" creationId="{5A90BE63-5897-4B86-B9FF-BB411599AF89}"/>
          </ac:picMkLst>
        </pc:picChg>
      </pc:sldChg>
      <pc:sldChg chg="addSp modSp add mod setBg">
        <pc:chgData name="Mariëlle  Huisman" userId="55be1199-5f3d-4c54-9c78-5059b7043508" providerId="ADAL" clId="{F3813525-31D4-428B-AF36-3D5009DA89DB}" dt="2020-05-06T15:33:59.766" v="3750" actId="1076"/>
        <pc:sldMkLst>
          <pc:docMk/>
          <pc:sldMk cId="1707341927" sldId="279"/>
        </pc:sldMkLst>
        <pc:spChg chg="mod">
          <ac:chgData name="Mariëlle  Huisman" userId="55be1199-5f3d-4c54-9c78-5059b7043508" providerId="ADAL" clId="{F3813525-31D4-428B-AF36-3D5009DA89DB}" dt="2020-05-06T15:33:59.766" v="3750" actId="1076"/>
          <ac:spMkLst>
            <pc:docMk/>
            <pc:sldMk cId="1707341927" sldId="279"/>
            <ac:spMk id="2" creationId="{00000000-0000-0000-0000-000000000000}"/>
          </ac:spMkLst>
        </pc:spChg>
        <pc:spChg chg="mod ord">
          <ac:chgData name="Mariëlle  Huisman" userId="55be1199-5f3d-4c54-9c78-5059b7043508" providerId="ADAL" clId="{F3813525-31D4-428B-AF36-3D5009DA89DB}" dt="2020-05-06T15:14:30.942" v="3034" actId="26606"/>
          <ac:spMkLst>
            <pc:docMk/>
            <pc:sldMk cId="1707341927" sldId="279"/>
            <ac:spMk id="3" creationId="{00000000-0000-0000-0000-000000000000}"/>
          </ac:spMkLst>
        </pc:spChg>
        <pc:spChg chg="add">
          <ac:chgData name="Mariëlle  Huisman" userId="55be1199-5f3d-4c54-9c78-5059b7043508" providerId="ADAL" clId="{F3813525-31D4-428B-AF36-3D5009DA89DB}" dt="2020-05-06T15:14:30.942" v="3034" actId="26606"/>
          <ac:spMkLst>
            <pc:docMk/>
            <pc:sldMk cId="1707341927" sldId="279"/>
            <ac:spMk id="9" creationId="{BA2EA6A6-CD0C-4CFD-8EC2-AA44F9870331}"/>
          </ac:spMkLst>
        </pc:spChg>
        <pc:picChg chg="add mod">
          <ac:chgData name="Mariëlle  Huisman" userId="55be1199-5f3d-4c54-9c78-5059b7043508" providerId="ADAL" clId="{F3813525-31D4-428B-AF36-3D5009DA89DB}" dt="2020-05-06T15:14:39.252" v="3037" actId="14100"/>
          <ac:picMkLst>
            <pc:docMk/>
            <pc:sldMk cId="1707341927" sldId="279"/>
            <ac:picMk id="4" creationId="{57B2EDC6-EABD-4717-9B02-84AA2C72B2F9}"/>
          </ac:picMkLst>
        </pc:picChg>
      </pc:sldChg>
      <pc:sldChg chg="modSp add">
        <pc:chgData name="Mariëlle  Huisman" userId="55be1199-5f3d-4c54-9c78-5059b7043508" providerId="ADAL" clId="{F3813525-31D4-428B-AF36-3D5009DA89DB}" dt="2020-05-06T15:16:59.475" v="3244" actId="113"/>
        <pc:sldMkLst>
          <pc:docMk/>
          <pc:sldMk cId="2662557641" sldId="280"/>
        </pc:sldMkLst>
        <pc:spChg chg="mod">
          <ac:chgData name="Mariëlle  Huisman" userId="55be1199-5f3d-4c54-9c78-5059b7043508" providerId="ADAL" clId="{F3813525-31D4-428B-AF36-3D5009DA89DB}" dt="2020-05-06T15:16:59.475" v="3244" actId="113"/>
          <ac:spMkLst>
            <pc:docMk/>
            <pc:sldMk cId="2662557641" sldId="280"/>
            <ac:spMk id="2" creationId="{00000000-0000-0000-0000-000000000000}"/>
          </ac:spMkLst>
        </pc:spChg>
      </pc:sldChg>
      <pc:sldChg chg="add">
        <pc:chgData name="Mariëlle  Huisman" userId="55be1199-5f3d-4c54-9c78-5059b7043508" providerId="ADAL" clId="{F3813525-31D4-428B-AF36-3D5009DA89DB}" dt="2020-05-06T15:17:24.641" v="3245"/>
        <pc:sldMkLst>
          <pc:docMk/>
          <pc:sldMk cId="49627194" sldId="281"/>
        </pc:sldMkLst>
      </pc:sldChg>
      <pc:sldChg chg="delSp modSp add modAnim">
        <pc:chgData name="Mariëlle  Huisman" userId="55be1199-5f3d-4c54-9c78-5059b7043508" providerId="ADAL" clId="{F3813525-31D4-428B-AF36-3D5009DA89DB}" dt="2020-05-06T15:32:07.008" v="3672" actId="478"/>
        <pc:sldMkLst>
          <pc:docMk/>
          <pc:sldMk cId="182177666" sldId="282"/>
        </pc:sldMkLst>
        <pc:spChg chg="del mod">
          <ac:chgData name="Mariëlle  Huisman" userId="55be1199-5f3d-4c54-9c78-5059b7043508" providerId="ADAL" clId="{F3813525-31D4-428B-AF36-3D5009DA89DB}" dt="2020-05-06T15:32:07.008" v="3672" actId="478"/>
          <ac:spMkLst>
            <pc:docMk/>
            <pc:sldMk cId="182177666" sldId="282"/>
            <ac:spMk id="2" creationId="{00000000-0000-0000-0000-000000000000}"/>
          </ac:spMkLst>
        </pc:spChg>
        <pc:spChg chg="mod">
          <ac:chgData name="Mariëlle  Huisman" userId="55be1199-5f3d-4c54-9c78-5059b7043508" providerId="ADAL" clId="{F3813525-31D4-428B-AF36-3D5009DA89DB}" dt="2020-05-06T15:31:58.584" v="3670" actId="113"/>
          <ac:spMkLst>
            <pc:docMk/>
            <pc:sldMk cId="182177666" sldId="28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D972C-C7AB-4262-96AD-8A029AD4A07B}" type="datetimeFigureOut">
              <a:rPr lang="nl-NL" smtClean="0"/>
              <a:t>6-5-2020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01C94-FF57-4891-8D12-1F0C954F2DCB}" type="slidenum">
              <a:rPr lang="nl-NL" smtClean="0"/>
              <a:t>‹nr.›</a:t>
            </a:fld>
            <a:endParaRPr lang="nl-NL"/>
          </a:p>
        </p:txBody>
      </p:sp>
    </p:spTree>
    <p:extLst>
      <p:ext uri="{BB962C8B-B14F-4D97-AF65-F5344CB8AC3E}">
        <p14:creationId xmlns:p14="http://schemas.microsoft.com/office/powerpoint/2010/main" val="140972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001C94-FF57-4891-8D12-1F0C954F2DCB}" type="slidenum">
              <a:rPr lang="nl-NL" smtClean="0"/>
              <a:t>15</a:t>
            </a:fld>
            <a:endParaRPr lang="nl-NL"/>
          </a:p>
        </p:txBody>
      </p:sp>
    </p:spTree>
    <p:extLst>
      <p:ext uri="{BB962C8B-B14F-4D97-AF65-F5344CB8AC3E}">
        <p14:creationId xmlns:p14="http://schemas.microsoft.com/office/powerpoint/2010/main" val="9168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DE61B9B-EEA6-4D98-BDFE-86245C927D5C}" type="datetimeFigureOut">
              <a:rPr lang="nl-NL" smtClean="0"/>
              <a:t>6-5-2020</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A43592-06DE-46A0-8E14-A074535F8FB4}" type="slidenum">
              <a:rPr lang="nl-NL" smtClean="0"/>
              <a:t>‹nr.›</a:t>
            </a:fld>
            <a:endParaRPr lang="nl-N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97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DE61B9B-EEA6-4D98-BDFE-86245C927D5C}" type="datetimeFigureOut">
              <a:rPr lang="nl-NL" smtClean="0"/>
              <a:t>6-5-2020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358001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DE61B9B-EEA6-4D98-BDFE-86245C927D5C}" type="datetimeFigureOut">
              <a:rPr lang="nl-NL" smtClean="0"/>
              <a:t>6-5-2020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329279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DE61B9B-EEA6-4D98-BDFE-86245C927D5C}" type="datetimeFigureOut">
              <a:rPr lang="nl-NL" smtClean="0"/>
              <a:t>6-5-2020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102327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DE61B9B-EEA6-4D98-BDFE-86245C927D5C}" type="datetimeFigureOut">
              <a:rPr lang="nl-NL" smtClean="0"/>
              <a:t>6-5-2020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A43592-06DE-46A0-8E14-A074535F8FB4}" type="slidenum">
              <a:rPr lang="nl-NL" smtClean="0"/>
              <a:t>‹nr.›</a:t>
            </a:fld>
            <a:endParaRPr lang="nl-N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9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DE61B9B-EEA6-4D98-BDFE-86245C927D5C}"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306411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DE61B9B-EEA6-4D98-BDFE-86245C927D5C}" type="datetimeFigureOut">
              <a:rPr lang="nl-NL" smtClean="0"/>
              <a:t>6-5-2020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236618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DE61B9B-EEA6-4D98-BDFE-86245C927D5C}" type="datetimeFigureOut">
              <a:rPr lang="nl-NL" smtClean="0"/>
              <a:t>6-5-2020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397592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61B9B-EEA6-4D98-BDFE-86245C927D5C}" type="datetimeFigureOut">
              <a:rPr lang="nl-NL" smtClean="0"/>
              <a:t>6-5-2020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55120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DE61B9B-EEA6-4D98-BDFE-86245C927D5C}"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158925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DE61B9B-EEA6-4D98-BDFE-86245C927D5C}" type="datetimeFigureOut">
              <a:rPr lang="nl-NL" smtClean="0"/>
              <a:t>6-5-2020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4A43592-06DE-46A0-8E14-A074535F8FB4}" type="slidenum">
              <a:rPr lang="nl-NL" smtClean="0"/>
              <a:t>‹nr.›</a:t>
            </a:fld>
            <a:endParaRPr lang="nl-NL"/>
          </a:p>
        </p:txBody>
      </p:sp>
    </p:spTree>
    <p:extLst>
      <p:ext uri="{BB962C8B-B14F-4D97-AF65-F5344CB8AC3E}">
        <p14:creationId xmlns:p14="http://schemas.microsoft.com/office/powerpoint/2010/main" val="363213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DE61B9B-EEA6-4D98-BDFE-86245C927D5C}" type="datetimeFigureOut">
              <a:rPr lang="nl-NL" smtClean="0"/>
              <a:t>6-5-2020</a:t>
            </a:fld>
            <a:endParaRPr lang="nl-N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4A43592-06DE-46A0-8E14-A074535F8FB4}" type="slidenum">
              <a:rPr lang="nl-NL" smtClean="0"/>
              <a:t>‹nr.›</a:t>
            </a:fld>
            <a:endParaRPr lang="nl-NL"/>
          </a:p>
        </p:txBody>
      </p:sp>
    </p:spTree>
    <p:extLst>
      <p:ext uri="{BB962C8B-B14F-4D97-AF65-F5344CB8AC3E}">
        <p14:creationId xmlns:p14="http://schemas.microsoft.com/office/powerpoint/2010/main" val="23902145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aken.wikiwijs.nl/161517/Dilemma_s#!page-601115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Dilemma’s</a:t>
            </a:r>
          </a:p>
        </p:txBody>
      </p:sp>
      <p:sp>
        <p:nvSpPr>
          <p:cNvPr id="3" name="Ondertitel 2"/>
          <p:cNvSpPr>
            <a:spLocks noGrp="1"/>
          </p:cNvSpPr>
          <p:nvPr>
            <p:ph type="subTitle" idx="1"/>
          </p:nvPr>
        </p:nvSpPr>
        <p:spPr/>
        <p:txBody>
          <a:bodyPr/>
          <a:lstStyle/>
          <a:p>
            <a:r>
              <a:rPr lang="nl-NL" dirty="0"/>
              <a:t>Maatschappelijke Zorg &amp; Sociaal Werk</a:t>
            </a:r>
          </a:p>
          <a:p>
            <a:r>
              <a:rPr lang="nl-NL" dirty="0"/>
              <a:t>Les 1 – periode 10</a:t>
            </a:r>
          </a:p>
        </p:txBody>
      </p:sp>
    </p:spTree>
    <p:extLst>
      <p:ext uri="{BB962C8B-B14F-4D97-AF65-F5344CB8AC3E}">
        <p14:creationId xmlns:p14="http://schemas.microsoft.com/office/powerpoint/2010/main" val="37689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Opwarmoefening Dilemma’s</a:t>
            </a:r>
          </a:p>
        </p:txBody>
      </p:sp>
      <p:pic>
        <p:nvPicPr>
          <p:cNvPr id="5" name="Tijdelijke aanduiding voor inhoud 4">
            <a:extLst>
              <a:ext uri="{FF2B5EF4-FFF2-40B4-BE49-F238E27FC236}">
                <a16:creationId xmlns:a16="http://schemas.microsoft.com/office/drawing/2014/main" id="{1BD75E78-E92F-48C6-A486-E9E91FC1E7C6}"/>
              </a:ext>
            </a:extLst>
          </p:cNvPr>
          <p:cNvPicPr>
            <a:picLocks noGrp="1" noChangeAspect="1"/>
          </p:cNvPicPr>
          <p:nvPr>
            <p:ph idx="1"/>
          </p:nvPr>
        </p:nvPicPr>
        <p:blipFill>
          <a:blip r:embed="rId2"/>
          <a:stretch>
            <a:fillRect/>
          </a:stretch>
        </p:blipFill>
        <p:spPr>
          <a:xfrm>
            <a:off x="1798060" y="1676400"/>
            <a:ext cx="8484486" cy="4643120"/>
          </a:xfrm>
          <a:prstGeom prst="rect">
            <a:avLst/>
          </a:prstGeom>
        </p:spPr>
      </p:pic>
    </p:spTree>
    <p:extLst>
      <p:ext uri="{BB962C8B-B14F-4D97-AF65-F5344CB8AC3E}">
        <p14:creationId xmlns:p14="http://schemas.microsoft.com/office/powerpoint/2010/main" val="398185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Dilemma’s</a:t>
            </a:r>
          </a:p>
        </p:txBody>
      </p:sp>
      <p:sp>
        <p:nvSpPr>
          <p:cNvPr id="3" name="Tijdelijke aanduiding voor inhoud 2"/>
          <p:cNvSpPr>
            <a:spLocks noGrp="1"/>
          </p:cNvSpPr>
          <p:nvPr>
            <p:ph idx="1"/>
          </p:nvPr>
        </p:nvSpPr>
        <p:spPr>
          <a:xfrm>
            <a:off x="1143000" y="1965960"/>
            <a:ext cx="9872871" cy="4038600"/>
          </a:xfrm>
        </p:spPr>
        <p:txBody>
          <a:bodyPr/>
          <a:lstStyle/>
          <a:p>
            <a:pPr marL="0" indent="0">
              <a:buNone/>
            </a:pPr>
            <a:r>
              <a:rPr lang="nl-NL" sz="2800" dirty="0"/>
              <a:t>Als hulpverlener krijg je onvermijdelijk te maken met dilemma's. Het is belangrijk om je hier bewust van te zijn en als het nodig is even afstand te nemen van de situatie en te reflecteren op basis van ethische uitganspunten (</a:t>
            </a:r>
            <a:r>
              <a:rPr lang="nl-NL" sz="2800" dirty="0" err="1"/>
              <a:t>Kanne</a:t>
            </a:r>
            <a:r>
              <a:rPr lang="nl-NL" sz="2800" dirty="0"/>
              <a:t>, 2016).</a:t>
            </a:r>
          </a:p>
          <a:p>
            <a:pPr marL="0" indent="0">
              <a:buNone/>
            </a:pPr>
            <a:r>
              <a:rPr lang="nl-NL" sz="2800" b="1" dirty="0"/>
              <a:t>Wat is naar jouw idee een dilemma? En heb je een voorbeeld?</a:t>
            </a:r>
          </a:p>
          <a:p>
            <a:pPr marL="0" indent="0">
              <a:buNone/>
            </a:pPr>
            <a:r>
              <a:rPr lang="nl-NL" sz="2800" dirty="0">
                <a:sym typeface="Webdings" panose="05030102010509060703" pitchFamily="18" charset="2"/>
              </a:rPr>
              <a:t></a:t>
            </a:r>
            <a:r>
              <a:rPr lang="nl-NL" sz="2800" dirty="0"/>
              <a:t>Schrijf dit voor jezelf op! (5 minuten) = opdracht 1</a:t>
            </a:r>
          </a:p>
          <a:p>
            <a:pPr marL="0" indent="0">
              <a:buNone/>
            </a:pPr>
            <a:endParaRPr lang="nl-NL" dirty="0"/>
          </a:p>
        </p:txBody>
      </p:sp>
    </p:spTree>
    <p:extLst>
      <p:ext uri="{BB962C8B-B14F-4D97-AF65-F5344CB8AC3E}">
        <p14:creationId xmlns:p14="http://schemas.microsoft.com/office/powerpoint/2010/main" val="357887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8240" y="1513840"/>
            <a:ext cx="9875520" cy="1356360"/>
          </a:xfrm>
        </p:spPr>
        <p:txBody>
          <a:bodyPr>
            <a:normAutofit fontScale="90000"/>
          </a:bodyPr>
          <a:lstStyle/>
          <a:p>
            <a:r>
              <a:rPr lang="nl-NL" dirty="0"/>
              <a:t>De term dilemma duidt gewoonlijk een keuze aan uit twee of meer alternatieven, die even (on)aantrekkelijk zijn.</a:t>
            </a:r>
          </a:p>
        </p:txBody>
      </p:sp>
      <p:sp>
        <p:nvSpPr>
          <p:cNvPr id="3" name="Tijdelijke aanduiding voor inhoud 2"/>
          <p:cNvSpPr>
            <a:spLocks noGrp="1"/>
          </p:cNvSpPr>
          <p:nvPr>
            <p:ph idx="1"/>
          </p:nvPr>
        </p:nvSpPr>
        <p:spPr>
          <a:xfrm>
            <a:off x="1041400" y="3042920"/>
            <a:ext cx="9872871" cy="4038600"/>
          </a:xfrm>
        </p:spPr>
        <p:txBody>
          <a:bodyPr/>
          <a:lstStyle/>
          <a:p>
            <a:pPr marL="0" indent="0">
              <a:buNone/>
            </a:pPr>
            <a:endParaRPr lang="nl-NL" dirty="0"/>
          </a:p>
          <a:p>
            <a:pPr marL="0" indent="0">
              <a:buNone/>
            </a:pPr>
            <a:r>
              <a:rPr lang="nl-NL" sz="2800" dirty="0"/>
              <a:t>Het lastige bij dilemma's is dat je het juiste antwoord op vragen niet even kunt opzoeken in een boek of op internet. Wat je wel kunt doen is casussen met daarin dilemma's opzoeken (en lezen) en luisteren naar verhalen van anderen. </a:t>
            </a:r>
          </a:p>
          <a:p>
            <a:pPr marL="0" indent="0">
              <a:buNone/>
            </a:pPr>
            <a:r>
              <a:rPr lang="nl-NL" sz="2800" b="1" dirty="0"/>
              <a:t>Dit kan je helpen je eigen mening te vormen of te nuanceren.</a:t>
            </a:r>
          </a:p>
        </p:txBody>
      </p:sp>
    </p:spTree>
    <p:extLst>
      <p:ext uri="{BB962C8B-B14F-4D97-AF65-F5344CB8AC3E}">
        <p14:creationId xmlns:p14="http://schemas.microsoft.com/office/powerpoint/2010/main" val="137108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9564" y="2137404"/>
            <a:ext cx="9875520" cy="1356360"/>
          </a:xfrm>
        </p:spPr>
        <p:txBody>
          <a:bodyPr>
            <a:normAutofit fontScale="90000"/>
          </a:bodyPr>
          <a:lstStyle/>
          <a:p>
            <a:r>
              <a:rPr lang="nl-NL" dirty="0"/>
              <a:t>Bij het oplossen </a:t>
            </a:r>
            <a:br>
              <a:rPr lang="nl-NL" dirty="0"/>
            </a:br>
            <a:r>
              <a:rPr lang="nl-NL" dirty="0"/>
              <a:t>van dilemma’s</a:t>
            </a:r>
            <a:br>
              <a:rPr lang="nl-NL" dirty="0"/>
            </a:br>
            <a:r>
              <a:rPr lang="nl-NL" dirty="0"/>
              <a:t>maak je (vaak onbewust)</a:t>
            </a:r>
            <a:br>
              <a:rPr lang="nl-NL" dirty="0"/>
            </a:br>
            <a:r>
              <a:rPr lang="nl-NL" dirty="0"/>
              <a:t>gebruik van ethiek.</a:t>
            </a:r>
          </a:p>
        </p:txBody>
      </p:sp>
      <p:sp>
        <p:nvSpPr>
          <p:cNvPr id="3" name="Tijdelijke aanduiding voor inhoud 2"/>
          <p:cNvSpPr>
            <a:spLocks noGrp="1"/>
          </p:cNvSpPr>
          <p:nvPr>
            <p:ph idx="1"/>
          </p:nvPr>
        </p:nvSpPr>
        <p:spPr>
          <a:xfrm>
            <a:off x="1159564" y="4431045"/>
            <a:ext cx="9872871" cy="4038600"/>
          </a:xfrm>
        </p:spPr>
        <p:txBody>
          <a:bodyPr/>
          <a:lstStyle/>
          <a:p>
            <a:pPr marL="0" indent="0">
              <a:buNone/>
            </a:pPr>
            <a:r>
              <a:rPr lang="nl-NL" dirty="0"/>
              <a:t> </a:t>
            </a:r>
            <a:r>
              <a:rPr lang="nl-NL" sz="4400" b="1" dirty="0"/>
              <a:t>Wat is ethiek?</a:t>
            </a:r>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AD267276-5038-4B30-9D87-48E553CCF06A}"/>
              </a:ext>
            </a:extLst>
          </p:cNvPr>
          <p:cNvPicPr>
            <a:picLocks noChangeAspect="1"/>
          </p:cNvPicPr>
          <p:nvPr/>
        </p:nvPicPr>
        <p:blipFill>
          <a:blip r:embed="rId2"/>
          <a:stretch>
            <a:fillRect/>
          </a:stretch>
        </p:blipFill>
        <p:spPr>
          <a:xfrm>
            <a:off x="6640139" y="866747"/>
            <a:ext cx="4853995" cy="4853995"/>
          </a:xfrm>
          <a:prstGeom prst="rect">
            <a:avLst/>
          </a:prstGeom>
        </p:spPr>
      </p:pic>
    </p:spTree>
    <p:extLst>
      <p:ext uri="{BB962C8B-B14F-4D97-AF65-F5344CB8AC3E}">
        <p14:creationId xmlns:p14="http://schemas.microsoft.com/office/powerpoint/2010/main" val="318673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Ethiek</a:t>
            </a:r>
          </a:p>
        </p:txBody>
      </p:sp>
      <p:sp>
        <p:nvSpPr>
          <p:cNvPr id="3" name="Tijdelijke aanduiding voor inhoud 2"/>
          <p:cNvSpPr>
            <a:spLocks noGrp="1"/>
          </p:cNvSpPr>
          <p:nvPr>
            <p:ph idx="1"/>
          </p:nvPr>
        </p:nvSpPr>
        <p:spPr>
          <a:xfrm>
            <a:off x="1143000" y="2087880"/>
            <a:ext cx="9872871" cy="4038600"/>
          </a:xfrm>
        </p:spPr>
        <p:txBody>
          <a:bodyPr/>
          <a:lstStyle/>
          <a:p>
            <a:r>
              <a:rPr lang="nl-NL" b="1" dirty="0"/>
              <a:t>Ethiek</a:t>
            </a:r>
            <a:r>
              <a:rPr lang="nl-NL" dirty="0"/>
              <a:t> is nadenken over goed handelen. </a:t>
            </a:r>
          </a:p>
          <a:p>
            <a:endParaRPr lang="nl-NL" dirty="0"/>
          </a:p>
          <a:p>
            <a:r>
              <a:rPr lang="nl-NL" dirty="0"/>
              <a:t>Centraal staat de vraag naar </a:t>
            </a:r>
            <a:r>
              <a:rPr lang="nl-NL" b="1" dirty="0"/>
              <a:t>wat</a:t>
            </a:r>
            <a:r>
              <a:rPr lang="nl-NL" dirty="0"/>
              <a:t> goed is om te doen in concrete situaties. </a:t>
            </a:r>
          </a:p>
          <a:p>
            <a:endParaRPr lang="nl-NL" dirty="0"/>
          </a:p>
          <a:p>
            <a:r>
              <a:rPr lang="nl-NL" dirty="0"/>
              <a:t>Van oudsher is </a:t>
            </a:r>
            <a:r>
              <a:rPr lang="nl-NL" b="1" dirty="0"/>
              <a:t>ethiek</a:t>
            </a:r>
            <a:r>
              <a:rPr lang="nl-NL" dirty="0"/>
              <a:t> een onderdeel van de filosofie.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84088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Ethiek houdt zich bezig met moraal.</a:t>
            </a:r>
            <a:br>
              <a:rPr lang="nl-NL" dirty="0"/>
            </a:br>
            <a:endParaRPr lang="nl-NL" dirty="0"/>
          </a:p>
        </p:txBody>
      </p:sp>
      <p:sp>
        <p:nvSpPr>
          <p:cNvPr id="3" name="Tijdelijke aanduiding voor inhoud 2"/>
          <p:cNvSpPr>
            <a:spLocks noGrp="1"/>
          </p:cNvSpPr>
          <p:nvPr>
            <p:ph idx="1"/>
          </p:nvPr>
        </p:nvSpPr>
        <p:spPr>
          <a:xfrm>
            <a:off x="1143000" y="1389380"/>
            <a:ext cx="9872871" cy="4859020"/>
          </a:xfrm>
        </p:spPr>
        <p:txBody>
          <a:bodyPr>
            <a:normAutofit/>
          </a:bodyPr>
          <a:lstStyle/>
          <a:p>
            <a:pPr marL="0" indent="0">
              <a:buNone/>
            </a:pPr>
            <a:r>
              <a:rPr lang="nl-NL" sz="2600" b="1" dirty="0"/>
              <a:t>Maar wat is moraal?</a:t>
            </a:r>
          </a:p>
          <a:p>
            <a:r>
              <a:rPr lang="nl-NL" dirty="0"/>
              <a:t>Moraal gaat over de handelingen en het gedrag die door de maatschappij als wenselijk worden gezien(zeden). Moraal komt van het Latijnse woord </a:t>
            </a:r>
            <a:r>
              <a:rPr lang="nl-NL" dirty="0" err="1"/>
              <a:t>moralis</a:t>
            </a:r>
            <a:r>
              <a:rPr lang="nl-NL" dirty="0"/>
              <a:t>. </a:t>
            </a:r>
          </a:p>
          <a:p>
            <a:r>
              <a:rPr lang="nl-NL" dirty="0"/>
              <a:t>De moraal geeft dus eigenlijk aan hoe de maatschappij verwacht dat iemand zich gedraagt. </a:t>
            </a:r>
          </a:p>
          <a:p>
            <a:r>
              <a:rPr lang="nl-NL" dirty="0"/>
              <a:t>Soms is er sprake van een dubbele moraal. </a:t>
            </a:r>
          </a:p>
          <a:p>
            <a:r>
              <a:rPr lang="nl-NL" dirty="0"/>
              <a:t>De moraal is cultuurgebonden, elke cultuur heeft zijn eigen gewenste gedragingen en handelingen. </a:t>
            </a:r>
          </a:p>
          <a:p>
            <a:r>
              <a:rPr lang="nl-NL" dirty="0"/>
              <a:t>In de ethiek wordt vaak gediscussieerd over wat nou precies een goede moraal is. </a:t>
            </a:r>
          </a:p>
          <a:p>
            <a:r>
              <a:rPr lang="nl-NL" dirty="0"/>
              <a:t>Omdat veel mensen verschillende ideeën hebben over wat wenselijk is, is het lastig om duidelijk vast te stellen wat nou precies de moraal is van een bepaalde samenleving.</a:t>
            </a:r>
          </a:p>
        </p:txBody>
      </p:sp>
    </p:spTree>
    <p:extLst>
      <p:ext uri="{BB962C8B-B14F-4D97-AF65-F5344CB8AC3E}">
        <p14:creationId xmlns:p14="http://schemas.microsoft.com/office/powerpoint/2010/main" val="28324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6761" y="868680"/>
            <a:ext cx="6802120" cy="4038600"/>
          </a:xfrm>
        </p:spPr>
        <p:txBody>
          <a:bodyPr>
            <a:noAutofit/>
          </a:bodyPr>
          <a:lstStyle/>
          <a:p>
            <a:pPr marL="45720" indent="0">
              <a:buNone/>
            </a:pPr>
            <a:r>
              <a:rPr lang="nl-NL" sz="3200" b="1" dirty="0"/>
              <a:t>Ethiek en moraal</a:t>
            </a:r>
          </a:p>
          <a:p>
            <a:pPr marL="45720" indent="0">
              <a:buNone/>
            </a:pPr>
            <a:r>
              <a:rPr lang="nl-NL" sz="3200" dirty="0"/>
              <a:t>De termen ‘ethiek’ en ‘moraal’ betekenen niet hetzelfde. </a:t>
            </a:r>
            <a:r>
              <a:rPr lang="nl-NL" sz="3200" b="1" dirty="0"/>
              <a:t>Moraal</a:t>
            </a:r>
            <a:r>
              <a:rPr lang="nl-NL" sz="3200" dirty="0"/>
              <a:t> zijn de waarden en normen die richting geven aan jouw doen en laten, ze sturen de keuzes die je maakt. </a:t>
            </a:r>
          </a:p>
          <a:p>
            <a:pPr marL="45720" indent="0">
              <a:buNone/>
            </a:pPr>
            <a:r>
              <a:rPr lang="nl-NL" sz="3200" b="1" dirty="0"/>
              <a:t>Ethiek</a:t>
            </a:r>
            <a:r>
              <a:rPr lang="nl-NL" sz="3200" dirty="0"/>
              <a:t> is daarover nadenken. Het is nadenken over de vraag of jouw handelen leidt tot goede zorg. Dat kan echt over van alles gaan: van grote levensvragen tot kleine, dagelijkse keuzes.</a:t>
            </a:r>
          </a:p>
        </p:txBody>
      </p:sp>
      <p:pic>
        <p:nvPicPr>
          <p:cNvPr id="4" name="Afbeelding 3">
            <a:extLst>
              <a:ext uri="{FF2B5EF4-FFF2-40B4-BE49-F238E27FC236}">
                <a16:creationId xmlns:a16="http://schemas.microsoft.com/office/drawing/2014/main" id="{9EFDF495-4F3C-4B0A-93D2-DE5A4EAC5916}"/>
              </a:ext>
            </a:extLst>
          </p:cNvPr>
          <p:cNvPicPr>
            <a:picLocks noChangeAspect="1"/>
          </p:cNvPicPr>
          <p:nvPr/>
        </p:nvPicPr>
        <p:blipFill>
          <a:blip r:embed="rId2"/>
          <a:stretch>
            <a:fillRect/>
          </a:stretch>
        </p:blipFill>
        <p:spPr>
          <a:xfrm>
            <a:off x="7396481" y="2144395"/>
            <a:ext cx="4282016" cy="2569210"/>
          </a:xfrm>
          <a:prstGeom prst="rect">
            <a:avLst/>
          </a:prstGeom>
        </p:spPr>
      </p:pic>
    </p:spTree>
    <p:extLst>
      <p:ext uri="{BB962C8B-B14F-4D97-AF65-F5344CB8AC3E}">
        <p14:creationId xmlns:p14="http://schemas.microsoft.com/office/powerpoint/2010/main" val="40559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8240" y="2984500"/>
            <a:ext cx="9875520" cy="1356360"/>
          </a:xfrm>
        </p:spPr>
        <p:txBody>
          <a:bodyPr>
            <a:normAutofit fontScale="90000"/>
          </a:bodyPr>
          <a:lstStyle/>
          <a:p>
            <a:r>
              <a:rPr lang="nl-NL" sz="2700" b="1" dirty="0"/>
              <a:t>Voorbeelden van ethische dilemma’s</a:t>
            </a:r>
            <a:br>
              <a:rPr lang="nl-NL" sz="2700" dirty="0"/>
            </a:br>
            <a:br>
              <a:rPr lang="nl-NL" sz="2700" dirty="0"/>
            </a:br>
            <a:r>
              <a:rPr lang="nl-NL" sz="2700" dirty="0"/>
              <a:t>Iedereen kent wel dilemma’s uit zijn eigen zorgpraktijk. Een aantal voorbeelden: </a:t>
            </a:r>
            <a:br>
              <a:rPr lang="nl-NL" sz="2700" dirty="0"/>
            </a:br>
            <a:br>
              <a:rPr lang="nl-NL" sz="2700" dirty="0"/>
            </a:br>
            <a:r>
              <a:rPr lang="nl-NL" sz="2700" dirty="0"/>
              <a:t>-Wat is een goede balans tussen autonomie (vrijheid, eigen regie geven) en bescherming van kwetsbare mensen (veiligheid, voorkomen van risico’s, vrijheidsbeperking)? </a:t>
            </a:r>
            <a:br>
              <a:rPr lang="nl-NL" sz="2700" dirty="0"/>
            </a:br>
            <a:br>
              <a:rPr lang="nl-NL" sz="2700" dirty="0"/>
            </a:br>
            <a:r>
              <a:rPr lang="nl-NL" sz="2700" dirty="0"/>
              <a:t>-Hoe moet je omgaan met wensen van naasten die gezien vanuit goede zorg en professioneel inzicht niet in het belang zijn van een dementerende cliënt? </a:t>
            </a:r>
            <a:br>
              <a:rPr lang="nl-NL" sz="2700" dirty="0"/>
            </a:br>
            <a:br>
              <a:rPr lang="nl-NL" sz="2700" dirty="0"/>
            </a:br>
            <a:r>
              <a:rPr lang="nl-NL" sz="2700" dirty="0"/>
              <a:t>-Mag je als professional afwijken van protocollen en standaarden in het belang van de cliënt?</a:t>
            </a:r>
            <a:br>
              <a:rPr lang="nl-NL" sz="2700" dirty="0"/>
            </a:br>
            <a:br>
              <a:rPr lang="nl-NL" sz="2700" dirty="0"/>
            </a:br>
            <a:r>
              <a:rPr lang="nl-NL" sz="2700" dirty="0"/>
              <a:t>-Hoe ga je om met beroepsgeheim en privacy als je rondom een client samenwerkt met hulpverleners met diverse achtergronden? </a:t>
            </a:r>
            <a:br>
              <a:rPr lang="nl-NL" dirty="0"/>
            </a:br>
            <a:endParaRPr lang="nl-NL" dirty="0"/>
          </a:p>
        </p:txBody>
      </p:sp>
    </p:spTree>
    <p:extLst>
      <p:ext uri="{BB962C8B-B14F-4D97-AF65-F5344CB8AC3E}">
        <p14:creationId xmlns:p14="http://schemas.microsoft.com/office/powerpoint/2010/main" val="40771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609600"/>
            <a:ext cx="10307320" cy="1356360"/>
          </a:xfrm>
        </p:spPr>
        <p:txBody>
          <a:bodyPr/>
          <a:lstStyle/>
          <a:p>
            <a:r>
              <a:rPr lang="nl-NL" dirty="0"/>
              <a:t>Waarden en normen</a:t>
            </a:r>
          </a:p>
        </p:txBody>
      </p:sp>
      <p:sp>
        <p:nvSpPr>
          <p:cNvPr id="3" name="Tijdelijke aanduiding voor inhoud 2"/>
          <p:cNvSpPr>
            <a:spLocks noGrp="1"/>
          </p:cNvSpPr>
          <p:nvPr>
            <p:ph idx="1"/>
          </p:nvPr>
        </p:nvSpPr>
        <p:spPr>
          <a:xfrm>
            <a:off x="1159564" y="2057400"/>
            <a:ext cx="9872871" cy="4038600"/>
          </a:xfrm>
        </p:spPr>
        <p:txBody>
          <a:bodyPr>
            <a:normAutofit fontScale="92500" lnSpcReduction="10000"/>
          </a:bodyPr>
          <a:lstStyle/>
          <a:p>
            <a:pPr marL="0" indent="0">
              <a:buNone/>
            </a:pPr>
            <a:r>
              <a:rPr lang="nl-NL" sz="3200" dirty="0"/>
              <a:t>'Waarden en normen’ worden vaak samen genoemd. Toch zijn ze verschillend. </a:t>
            </a:r>
          </a:p>
          <a:p>
            <a:pPr marL="0" indent="0">
              <a:buNone/>
            </a:pPr>
            <a:r>
              <a:rPr lang="nl-NL" sz="3200" b="1" dirty="0"/>
              <a:t>Waarden</a:t>
            </a:r>
            <a:r>
              <a:rPr lang="nl-NL" sz="3200" dirty="0"/>
              <a:t> zijn idealen, dus kwaliteiten of situaties waar je naar wilt streven. Denk aan welzijn, zorgzaamheid, aandacht of vrijheid. </a:t>
            </a:r>
          </a:p>
          <a:p>
            <a:pPr marL="0" indent="0">
              <a:buNone/>
            </a:pPr>
            <a:r>
              <a:rPr lang="nl-NL" sz="3200" b="1" dirty="0"/>
              <a:t>Normen</a:t>
            </a:r>
            <a:r>
              <a:rPr lang="nl-NL" sz="3200" dirty="0"/>
              <a:t> zijn de spelregels voor hoe je handelt, regels waarmee je de waarden realiseert. </a:t>
            </a:r>
          </a:p>
          <a:p>
            <a:pPr marL="0" indent="0">
              <a:buNone/>
            </a:pPr>
            <a:r>
              <a:rPr lang="nl-NL" sz="3200" dirty="0"/>
              <a:t>‘Eerlijkheid’ is bijvoorbeeld een waarde en ‘niet liegen’ of ‘niet stelen’ zijn de normen die daarvan zijn afgeleid.</a:t>
            </a:r>
          </a:p>
          <a:p>
            <a:pPr marL="0" indent="0">
              <a:buNone/>
            </a:pPr>
            <a:endParaRPr lang="nl-NL" dirty="0"/>
          </a:p>
        </p:txBody>
      </p:sp>
    </p:spTree>
    <p:extLst>
      <p:ext uri="{BB962C8B-B14F-4D97-AF65-F5344CB8AC3E}">
        <p14:creationId xmlns:p14="http://schemas.microsoft.com/office/powerpoint/2010/main" val="14381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9564" y="981075"/>
            <a:ext cx="10307320" cy="1356360"/>
          </a:xfrm>
        </p:spPr>
        <p:txBody>
          <a:bodyPr/>
          <a:lstStyle/>
          <a:p>
            <a:r>
              <a:rPr lang="nl-NL" dirty="0"/>
              <a:t>MORELE BASISPRINCIPES IN DE ZORG</a:t>
            </a:r>
            <a:br>
              <a:rPr lang="nl-NL" dirty="0"/>
            </a:br>
            <a:endParaRPr lang="nl-NL" dirty="0"/>
          </a:p>
        </p:txBody>
      </p:sp>
      <p:sp>
        <p:nvSpPr>
          <p:cNvPr id="3" name="Tijdelijke aanduiding voor inhoud 2"/>
          <p:cNvSpPr>
            <a:spLocks noGrp="1"/>
          </p:cNvSpPr>
          <p:nvPr>
            <p:ph idx="1"/>
          </p:nvPr>
        </p:nvSpPr>
        <p:spPr>
          <a:xfrm>
            <a:off x="1159564" y="2057400"/>
            <a:ext cx="9872871" cy="4038600"/>
          </a:xfrm>
        </p:spPr>
        <p:txBody>
          <a:bodyPr>
            <a:normAutofit/>
          </a:bodyPr>
          <a:lstStyle/>
          <a:p>
            <a:pPr marL="0" indent="0">
              <a:buNone/>
            </a:pPr>
            <a:r>
              <a:rPr lang="nl-NL" dirty="0"/>
              <a:t>Vier veelgenoemde waarden voor zorgprofessionals zijn: autonomie, niet schaden, weldoen en rechtvaardigheid. Deze waarden vormen de basis voor 4 normen, handvatten voor medisch handelen en goede zorg: </a:t>
            </a:r>
          </a:p>
          <a:p>
            <a:pPr marL="0" indent="0">
              <a:buNone/>
            </a:pPr>
            <a:r>
              <a:rPr lang="nl-NL" b="1" dirty="0"/>
              <a:t>Respect voor autonomie</a:t>
            </a:r>
            <a:r>
              <a:rPr lang="nl-NL" dirty="0"/>
              <a:t>: de wens van de patiënt zo veel mogelijk respecteren.</a:t>
            </a:r>
          </a:p>
          <a:p>
            <a:pPr marL="0" indent="0">
              <a:buNone/>
            </a:pPr>
            <a:r>
              <a:rPr lang="nl-NL" b="1" dirty="0"/>
              <a:t>Niet schaden</a:t>
            </a:r>
            <a:r>
              <a:rPr lang="nl-NL" dirty="0"/>
              <a:t>: mensen geen schade toebrengen.</a:t>
            </a:r>
          </a:p>
          <a:p>
            <a:pPr marL="0" indent="0">
              <a:buNone/>
            </a:pPr>
            <a:r>
              <a:rPr lang="nl-NL" b="1" dirty="0"/>
              <a:t>Weldoen</a:t>
            </a:r>
            <a:r>
              <a:rPr lang="nl-NL" dirty="0"/>
              <a:t>: zo veel mogelijk het welzijn van mensen bevorderen, inclusief hun leven beschermen.</a:t>
            </a:r>
          </a:p>
          <a:p>
            <a:pPr marL="0" indent="0">
              <a:buNone/>
            </a:pPr>
            <a:r>
              <a:rPr lang="nl-NL" b="1" dirty="0"/>
              <a:t>Rechtvaardigheid</a:t>
            </a:r>
            <a:r>
              <a:rPr lang="nl-NL" dirty="0"/>
              <a:t>: de ene persoon niet anders (minder of beter) behandelen dan de andere persoon met dezelfde behoefte.</a:t>
            </a:r>
          </a:p>
          <a:p>
            <a:pPr marL="0" indent="0">
              <a:buNone/>
            </a:pPr>
            <a:endParaRPr lang="nl-NL" dirty="0"/>
          </a:p>
        </p:txBody>
      </p:sp>
    </p:spTree>
    <p:extLst>
      <p:ext uri="{BB962C8B-B14F-4D97-AF65-F5344CB8AC3E}">
        <p14:creationId xmlns:p14="http://schemas.microsoft.com/office/powerpoint/2010/main" val="161394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369" y="1046480"/>
            <a:ext cx="9875520" cy="1356360"/>
          </a:xfrm>
        </p:spPr>
        <p:txBody>
          <a:bodyPr>
            <a:normAutofit fontScale="90000"/>
          </a:bodyPr>
          <a:lstStyle/>
          <a:p>
            <a:r>
              <a:rPr lang="nl-NL" dirty="0"/>
              <a:t>Lesdoelen</a:t>
            </a:r>
            <a:br>
              <a:rPr lang="nl-NL" dirty="0"/>
            </a:br>
            <a:br>
              <a:rPr lang="nl-NL" dirty="0"/>
            </a:br>
            <a:endParaRPr lang="nl-NL" dirty="0"/>
          </a:p>
        </p:txBody>
      </p:sp>
      <p:sp>
        <p:nvSpPr>
          <p:cNvPr id="3" name="Tijdelijke aanduiding voor inhoud 2"/>
          <p:cNvSpPr>
            <a:spLocks noGrp="1"/>
          </p:cNvSpPr>
          <p:nvPr>
            <p:ph idx="1"/>
          </p:nvPr>
        </p:nvSpPr>
        <p:spPr>
          <a:xfrm>
            <a:off x="1064369" y="1856741"/>
            <a:ext cx="9872871" cy="4038600"/>
          </a:xfrm>
        </p:spPr>
        <p:txBody>
          <a:bodyPr/>
          <a:lstStyle/>
          <a:p>
            <a:pPr marL="0" indent="0">
              <a:buNone/>
            </a:pPr>
            <a:r>
              <a:rPr lang="nl-NL" dirty="0"/>
              <a:t> Aan het einde van deze les:</a:t>
            </a:r>
          </a:p>
          <a:p>
            <a:pPr marL="0" indent="0">
              <a:buNone/>
            </a:pPr>
            <a:endParaRPr lang="nl-NL" dirty="0"/>
          </a:p>
          <a:p>
            <a:pPr marL="0" indent="0">
              <a:buNone/>
            </a:pPr>
            <a:r>
              <a:rPr lang="nl-NL" dirty="0"/>
              <a:t>-ken je het begrip dilemma’s </a:t>
            </a:r>
          </a:p>
          <a:p>
            <a:pPr marL="0" indent="0">
              <a:buNone/>
            </a:pPr>
            <a:r>
              <a:rPr lang="nl-NL" dirty="0"/>
              <a:t>-kun je het begrip ethiek uitleggen</a:t>
            </a:r>
          </a:p>
          <a:p>
            <a:pPr marL="0" indent="0">
              <a:buNone/>
            </a:pPr>
            <a:r>
              <a:rPr lang="nl-NL" dirty="0"/>
              <a:t>-weet je wat het begrip moraal inhoudt</a:t>
            </a:r>
          </a:p>
          <a:p>
            <a:pPr marL="0" indent="0">
              <a:buNone/>
            </a:pPr>
            <a:r>
              <a:rPr lang="nl-NL" dirty="0"/>
              <a:t>-ken je enkele voorbeelden van ethische dilemma’s</a:t>
            </a:r>
          </a:p>
          <a:p>
            <a:pPr marL="0" indent="0">
              <a:buNone/>
            </a:pPr>
            <a:r>
              <a:rPr lang="nl-NL" dirty="0"/>
              <a:t>-ken je het begrip beroepsethiek</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6116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3201" y="561975"/>
            <a:ext cx="9875520" cy="1356360"/>
          </a:xfrm>
        </p:spPr>
        <p:txBody>
          <a:bodyPr/>
          <a:lstStyle/>
          <a:p>
            <a:r>
              <a:rPr lang="nl-NL" dirty="0"/>
              <a:t>Opdracht 2</a:t>
            </a:r>
            <a:br>
              <a:rPr lang="nl-NL" dirty="0"/>
            </a:br>
            <a:endParaRPr lang="nl-NL" dirty="0"/>
          </a:p>
        </p:txBody>
      </p:sp>
      <p:sp>
        <p:nvSpPr>
          <p:cNvPr id="3" name="Tijdelijke aanduiding voor inhoud 2"/>
          <p:cNvSpPr>
            <a:spLocks noGrp="1"/>
          </p:cNvSpPr>
          <p:nvPr>
            <p:ph idx="1"/>
          </p:nvPr>
        </p:nvSpPr>
        <p:spPr>
          <a:xfrm>
            <a:off x="971550" y="1409699"/>
            <a:ext cx="9872871" cy="4981575"/>
          </a:xfrm>
        </p:spPr>
        <p:txBody>
          <a:bodyPr>
            <a:normAutofit/>
          </a:bodyPr>
          <a:lstStyle/>
          <a:p>
            <a:pPr marL="45720" indent="0">
              <a:buNone/>
            </a:pPr>
            <a:r>
              <a:rPr lang="nl-NL" sz="2800" b="1" dirty="0"/>
              <a:t>Situatie: </a:t>
            </a:r>
            <a:r>
              <a:rPr lang="nl-NL" sz="2800" dirty="0"/>
              <a:t>Je bent groepsleider van een leefgroep met jongeren met moeilijk verstaanbaar gedrag. Jullie hebben op de groep de afspraak dat zij zelf kunnen kiezen wanneer zij ‘s avonds de stad in willen, </a:t>
            </a:r>
            <a:r>
              <a:rPr lang="nl-NL" sz="2800" b="1" dirty="0"/>
              <a:t>mits</a:t>
            </a:r>
            <a:r>
              <a:rPr lang="nl-NL" sz="2800" dirty="0"/>
              <a:t> hij/zij zich houdt aan een vijftal duidelijke regels omtrent het tijdstip van thuiskomen, geweld, drank, drugs en seks. Een jongen die lange tijd niet alleen de stad in is geweest en dikwijls neigt tot agressief gedrag, wil vrij onverwachts de stad in op een avond waarop in de stad muziek en kermis is en ook nog eens de plaatselijke voetbalclub kampioen kan worden. Als groepsleider zie je de mogelijke problemen al hoog oprijzen, maar de afspraken zijn duidelijk. Vooraf kun je nog een kwartiertje apart praten met de jongen.</a:t>
            </a:r>
          </a:p>
          <a:p>
            <a:pPr marL="45720" indent="0">
              <a:buNone/>
            </a:pPr>
            <a:endParaRPr lang="nl-NL" dirty="0"/>
          </a:p>
        </p:txBody>
      </p:sp>
    </p:spTree>
    <p:extLst>
      <p:ext uri="{BB962C8B-B14F-4D97-AF65-F5344CB8AC3E}">
        <p14:creationId xmlns:p14="http://schemas.microsoft.com/office/powerpoint/2010/main" val="386586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850" y="1085850"/>
            <a:ext cx="9875520" cy="1356360"/>
          </a:xfrm>
        </p:spPr>
        <p:txBody>
          <a:bodyPr/>
          <a:lstStyle/>
          <a:p>
            <a:r>
              <a:rPr lang="nl-NL" dirty="0"/>
              <a:t>Opdracht 2 – Dilemma’s </a:t>
            </a:r>
            <a:r>
              <a:rPr lang="nl-NL" sz="1600" dirty="0"/>
              <a:t>(15 minuten)</a:t>
            </a:r>
            <a:br>
              <a:rPr lang="nl-NL" dirty="0"/>
            </a:br>
            <a:endParaRPr lang="nl-NL" dirty="0"/>
          </a:p>
        </p:txBody>
      </p:sp>
      <p:sp>
        <p:nvSpPr>
          <p:cNvPr id="3" name="Tijdelijke aanduiding voor inhoud 2"/>
          <p:cNvSpPr>
            <a:spLocks noGrp="1"/>
          </p:cNvSpPr>
          <p:nvPr>
            <p:ph idx="1"/>
          </p:nvPr>
        </p:nvSpPr>
        <p:spPr>
          <a:xfrm>
            <a:off x="1085850" y="2009775"/>
            <a:ext cx="9872871" cy="4038600"/>
          </a:xfrm>
        </p:spPr>
        <p:txBody>
          <a:bodyPr>
            <a:normAutofit lnSpcReduction="10000"/>
          </a:bodyPr>
          <a:lstStyle/>
          <a:p>
            <a:pPr marL="45720" indent="0">
              <a:buNone/>
            </a:pPr>
            <a:r>
              <a:rPr lang="nl-NL" dirty="0"/>
              <a:t>Beantwoord/beschrijf in jouw eigen woorden de volgende vragen/kwesties:</a:t>
            </a:r>
          </a:p>
          <a:p>
            <a:pPr marL="45720" indent="0">
              <a:buNone/>
            </a:pPr>
            <a:endParaRPr lang="nl-NL" dirty="0"/>
          </a:p>
          <a:p>
            <a:pPr marL="45720" indent="0">
              <a:buNone/>
            </a:pPr>
            <a:r>
              <a:rPr lang="nl-NL" dirty="0"/>
              <a:t>Beschrijf waarom je wel of niet vooraf met de jongen gaat praten.</a:t>
            </a:r>
          </a:p>
          <a:p>
            <a:pPr marL="45720" indent="0">
              <a:buNone/>
            </a:pPr>
            <a:endParaRPr lang="nl-NL" dirty="0"/>
          </a:p>
          <a:p>
            <a:pPr marL="45720" indent="0">
              <a:buNone/>
            </a:pPr>
            <a:r>
              <a:rPr lang="nl-NL" dirty="0"/>
              <a:t>Als je gaat praten, wat zeg je dan wel of niet.</a:t>
            </a:r>
          </a:p>
          <a:p>
            <a:pPr marL="45720" indent="0">
              <a:buNone/>
            </a:pPr>
            <a:endParaRPr lang="nl-NL" dirty="0"/>
          </a:p>
          <a:p>
            <a:pPr marL="45720" indent="0">
              <a:buNone/>
            </a:pPr>
            <a:r>
              <a:rPr lang="nl-NL" dirty="0"/>
              <a:t>Beschrijf wat naar jouw idee het dilemma is.</a:t>
            </a:r>
          </a:p>
          <a:p>
            <a:pPr marL="45720" indent="0">
              <a:buNone/>
            </a:pPr>
            <a:endParaRPr lang="nl-NL" dirty="0"/>
          </a:p>
          <a:p>
            <a:pPr marL="45720" indent="0">
              <a:buNone/>
            </a:pPr>
            <a:r>
              <a:rPr lang="nl-NL" dirty="0"/>
              <a:t>Welke waarden spelen hierbij voor jou een belangrijke rol? Leg dit uit.</a:t>
            </a:r>
          </a:p>
          <a:p>
            <a:pPr marL="45720" indent="0">
              <a:buNone/>
            </a:pPr>
            <a:endParaRPr lang="nl-NL" dirty="0"/>
          </a:p>
        </p:txBody>
      </p:sp>
    </p:spTree>
    <p:extLst>
      <p:ext uri="{BB962C8B-B14F-4D97-AF65-F5344CB8AC3E}">
        <p14:creationId xmlns:p14="http://schemas.microsoft.com/office/powerpoint/2010/main" val="114892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7702" y="957580"/>
            <a:ext cx="9875520" cy="1356360"/>
          </a:xfrm>
        </p:spPr>
        <p:txBody>
          <a:bodyPr/>
          <a:lstStyle/>
          <a:p>
            <a:r>
              <a:rPr lang="nl-NL" dirty="0"/>
              <a:t>Beroepsethiek gaat over:</a:t>
            </a:r>
          </a:p>
        </p:txBody>
      </p:sp>
      <p:sp>
        <p:nvSpPr>
          <p:cNvPr id="3" name="Tijdelijke aanduiding voor inhoud 2"/>
          <p:cNvSpPr>
            <a:spLocks noGrp="1"/>
          </p:cNvSpPr>
          <p:nvPr>
            <p:ph idx="1"/>
          </p:nvPr>
        </p:nvSpPr>
        <p:spPr>
          <a:xfrm>
            <a:off x="1140351" y="2636520"/>
            <a:ext cx="9872871" cy="2585720"/>
          </a:xfrm>
        </p:spPr>
        <p:txBody>
          <a:bodyPr>
            <a:normAutofit lnSpcReduction="10000"/>
          </a:bodyPr>
          <a:lstStyle/>
          <a:p>
            <a:r>
              <a:rPr lang="nl-NL" sz="2800" dirty="0"/>
              <a:t>afspraken of ongeschreven regels, </a:t>
            </a:r>
          </a:p>
          <a:p>
            <a:r>
              <a:rPr lang="nl-NL" sz="2800" dirty="0"/>
              <a:t>normen en waarden.</a:t>
            </a:r>
          </a:p>
          <a:p>
            <a:pPr marL="0" indent="0">
              <a:buNone/>
            </a:pPr>
            <a:r>
              <a:rPr lang="nl-NL" sz="2800" dirty="0"/>
              <a:t>Deze kunnen je helpen te bepalen wat je wel en wat je niet moet doen in situaties waarin het geweten een rol speelt. Ook geven ze richting aan wat men binnen het beroep onder ‘goede zorg’ verstaan.</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4083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0351" y="1188720"/>
            <a:ext cx="9875520" cy="1356360"/>
          </a:xfrm>
        </p:spPr>
        <p:txBody>
          <a:bodyPr/>
          <a:lstStyle/>
          <a:p>
            <a:r>
              <a:rPr lang="nl-NL" dirty="0"/>
              <a:t>Waarom is beroepsethiek zo belangrijk…?</a:t>
            </a:r>
            <a:br>
              <a:rPr lang="nl-NL" dirty="0"/>
            </a:br>
            <a:endParaRPr lang="nl-NL" dirty="0"/>
          </a:p>
        </p:txBody>
      </p:sp>
      <p:sp>
        <p:nvSpPr>
          <p:cNvPr id="3" name="Tijdelijke aanduiding voor inhoud 2"/>
          <p:cNvSpPr>
            <a:spLocks noGrp="1"/>
          </p:cNvSpPr>
          <p:nvPr>
            <p:ph idx="1"/>
          </p:nvPr>
        </p:nvSpPr>
        <p:spPr>
          <a:xfrm>
            <a:off x="1143000" y="2423160"/>
            <a:ext cx="9872871" cy="4038600"/>
          </a:xfrm>
        </p:spPr>
        <p:txBody>
          <a:bodyPr/>
          <a:lstStyle/>
          <a:p>
            <a:r>
              <a:rPr lang="nl-NL" dirty="0"/>
              <a:t>Professioneel handelen</a:t>
            </a:r>
          </a:p>
          <a:p>
            <a:r>
              <a:rPr lang="nl-NL" dirty="0"/>
              <a:t>Beschermen van privacy (cliënten)</a:t>
            </a:r>
          </a:p>
          <a:p>
            <a:r>
              <a:rPr lang="nl-NL" dirty="0"/>
              <a:t>Loyaliteit</a:t>
            </a:r>
          </a:p>
          <a:p>
            <a:r>
              <a:rPr lang="nl-NL" dirty="0"/>
              <a:t>Aanspraken op gewenst en ongewenst gedrag</a:t>
            </a:r>
          </a:p>
          <a:p>
            <a:r>
              <a:rPr lang="nl-NL" dirty="0"/>
              <a:t>Vakkennis. </a:t>
            </a:r>
          </a:p>
          <a:p>
            <a:r>
              <a:rPr lang="nl-NL" dirty="0"/>
              <a:t>Respectvol bejegening.</a:t>
            </a:r>
          </a:p>
          <a:p>
            <a:endParaRPr lang="nl-NL" dirty="0"/>
          </a:p>
        </p:txBody>
      </p:sp>
    </p:spTree>
    <p:extLst>
      <p:ext uri="{BB962C8B-B14F-4D97-AF65-F5344CB8AC3E}">
        <p14:creationId xmlns:p14="http://schemas.microsoft.com/office/powerpoint/2010/main" val="31923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609600"/>
            <a:ext cx="10307320" cy="1356360"/>
          </a:xfrm>
        </p:spPr>
        <p:txBody>
          <a:bodyPr/>
          <a:lstStyle/>
          <a:p>
            <a:r>
              <a:rPr lang="nl-NL" dirty="0"/>
              <a:t>Kaders van ethische kwesties en dilemma’s.</a:t>
            </a:r>
          </a:p>
        </p:txBody>
      </p:sp>
      <p:sp>
        <p:nvSpPr>
          <p:cNvPr id="3" name="Tijdelijke aanduiding voor inhoud 2"/>
          <p:cNvSpPr>
            <a:spLocks noGrp="1"/>
          </p:cNvSpPr>
          <p:nvPr>
            <p:ph idx="1"/>
          </p:nvPr>
        </p:nvSpPr>
        <p:spPr>
          <a:xfrm>
            <a:off x="1143000" y="1838325"/>
            <a:ext cx="10070411" cy="4038600"/>
          </a:xfrm>
        </p:spPr>
        <p:txBody>
          <a:bodyPr>
            <a:normAutofit fontScale="92500" lnSpcReduction="20000"/>
          </a:bodyPr>
          <a:lstStyle/>
          <a:p>
            <a:pPr marL="0" indent="0">
              <a:buNone/>
            </a:pPr>
            <a:r>
              <a:rPr lang="nl-NL" dirty="0"/>
              <a:t>Veel ethische kwesties zijn gekaderd en of geregeld door:</a:t>
            </a:r>
          </a:p>
          <a:p>
            <a:pPr marL="0" indent="0">
              <a:buNone/>
            </a:pPr>
            <a:endParaRPr lang="nl-NL" dirty="0"/>
          </a:p>
          <a:p>
            <a:r>
              <a:rPr lang="nl-NL" dirty="0"/>
              <a:t>Wetgeving</a:t>
            </a:r>
          </a:p>
          <a:p>
            <a:r>
              <a:rPr lang="nl-NL" dirty="0"/>
              <a:t>Protocollen/richtlijnen</a:t>
            </a:r>
          </a:p>
          <a:p>
            <a:r>
              <a:rPr lang="nl-NL" dirty="0"/>
              <a:t>Arbeidsovereenkomst</a:t>
            </a:r>
          </a:p>
          <a:p>
            <a:r>
              <a:rPr lang="nl-NL" dirty="0"/>
              <a:t>Beroepsethiek.</a:t>
            </a:r>
          </a:p>
          <a:p>
            <a:endParaRPr lang="nl-NL" dirty="0"/>
          </a:p>
          <a:p>
            <a:pPr marL="0" indent="0">
              <a:buNone/>
            </a:pPr>
            <a:r>
              <a:rPr lang="nl-NL" sz="3600" b="1" dirty="0"/>
              <a:t>Opdracht 3: Geeft bij de bovenstaande opsommingen elk 1 voorbeeld van jouw stage of een andere stage-ervaring.</a:t>
            </a:r>
          </a:p>
        </p:txBody>
      </p:sp>
    </p:spTree>
    <p:extLst>
      <p:ext uri="{BB962C8B-B14F-4D97-AF65-F5344CB8AC3E}">
        <p14:creationId xmlns:p14="http://schemas.microsoft.com/office/powerpoint/2010/main" val="24812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3000" y="1838325"/>
            <a:ext cx="10070411" cy="4038600"/>
          </a:xfrm>
        </p:spPr>
        <p:txBody>
          <a:bodyPr>
            <a:normAutofit/>
          </a:bodyPr>
          <a:lstStyle/>
          <a:p>
            <a:pPr marL="0" indent="0">
              <a:buNone/>
            </a:pPr>
            <a:r>
              <a:rPr lang="nl-NL" sz="3600" dirty="0"/>
              <a:t>Bewaar deze 3 opdrachten goed. Ze vormen samen met de aankomende opdrachten je eindverslag voor dit </a:t>
            </a:r>
            <a:r>
              <a:rPr lang="nl-NL" sz="3600" dirty="0" err="1"/>
              <a:t>BOvak</a:t>
            </a:r>
            <a:r>
              <a:rPr lang="nl-NL" sz="3600" dirty="0"/>
              <a:t>!</a:t>
            </a:r>
          </a:p>
          <a:p>
            <a:pPr marL="0" indent="0">
              <a:buNone/>
            </a:pPr>
            <a:endParaRPr lang="nl-NL" sz="3600" b="1" dirty="0"/>
          </a:p>
          <a:p>
            <a:pPr marL="0" indent="0">
              <a:buNone/>
            </a:pPr>
            <a:r>
              <a:rPr lang="nl-NL" sz="3600" b="1" dirty="0"/>
              <a:t>Tot volgende week!</a:t>
            </a:r>
          </a:p>
        </p:txBody>
      </p:sp>
    </p:spTree>
    <p:extLst>
      <p:ext uri="{BB962C8B-B14F-4D97-AF65-F5344CB8AC3E}">
        <p14:creationId xmlns:p14="http://schemas.microsoft.com/office/powerpoint/2010/main" val="18217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4440" y="998220"/>
            <a:ext cx="9875520" cy="1356360"/>
          </a:xfrm>
        </p:spPr>
        <p:txBody>
          <a:bodyPr/>
          <a:lstStyle/>
          <a:p>
            <a:r>
              <a:rPr lang="nl-NL" dirty="0"/>
              <a:t>Planning van de les:</a:t>
            </a:r>
          </a:p>
        </p:txBody>
      </p:sp>
      <p:sp>
        <p:nvSpPr>
          <p:cNvPr id="3" name="Tijdelijke aanduiding voor inhoud 2"/>
          <p:cNvSpPr>
            <a:spLocks noGrp="1"/>
          </p:cNvSpPr>
          <p:nvPr>
            <p:ph idx="1"/>
          </p:nvPr>
        </p:nvSpPr>
        <p:spPr>
          <a:xfrm>
            <a:off x="1159564" y="2550796"/>
            <a:ext cx="9872871" cy="3905250"/>
          </a:xfrm>
        </p:spPr>
        <p:txBody>
          <a:bodyPr/>
          <a:lstStyle/>
          <a:p>
            <a:pPr marL="0" indent="0">
              <a:buNone/>
            </a:pPr>
            <a:r>
              <a:rPr lang="nl-NL" dirty="0"/>
              <a:t> - Opening + A&amp;A </a:t>
            </a:r>
          </a:p>
          <a:p>
            <a:pPr marL="0" indent="0">
              <a:buNone/>
            </a:pPr>
            <a:endParaRPr lang="nl-NL" dirty="0"/>
          </a:p>
          <a:p>
            <a:pPr marL="342900" indent="-342900">
              <a:buFontTx/>
              <a:buChar char="-"/>
            </a:pPr>
            <a:r>
              <a:rPr lang="nl-NL" dirty="0"/>
              <a:t>Planning bekijken van aankomende periode op de WIKI</a:t>
            </a:r>
          </a:p>
          <a:p>
            <a:pPr marL="342900" indent="-342900">
              <a:buFontTx/>
              <a:buChar char="-"/>
            </a:pPr>
            <a:r>
              <a:rPr lang="nl-NL" dirty="0"/>
              <a:t>Uitleg over de eindopdracht + criteria</a:t>
            </a:r>
          </a:p>
          <a:p>
            <a:pPr marL="342900" indent="-342900">
              <a:buFontTx/>
              <a:buChar char="-"/>
            </a:pPr>
            <a:r>
              <a:rPr lang="nl-NL" dirty="0"/>
              <a:t>Inleiding op het BO2 vak Dilemma’s met daarin 3 opdrachten.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53496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5753100" y="390384"/>
            <a:ext cx="3912583" cy="3876675"/>
          </a:xfrm>
        </p:spPr>
        <p:txBody>
          <a:bodyPr>
            <a:normAutofit/>
          </a:bodyPr>
          <a:lstStyle/>
          <a:p>
            <a:r>
              <a:rPr lang="nl-NL" sz="3000" dirty="0"/>
              <a:t>Planning </a:t>
            </a:r>
            <a:br>
              <a:rPr lang="nl-NL" sz="3000" dirty="0"/>
            </a:br>
            <a:r>
              <a:rPr lang="nl-NL" sz="3000" dirty="0"/>
              <a:t>aankomende </a:t>
            </a:r>
            <a:br>
              <a:rPr lang="nl-NL" sz="3000" dirty="0"/>
            </a:br>
            <a:r>
              <a:rPr lang="nl-NL" sz="3000" dirty="0"/>
              <a:t>periode BO2</a:t>
            </a:r>
            <a:br>
              <a:rPr lang="nl-NL" sz="3000" dirty="0"/>
            </a:br>
            <a:br>
              <a:rPr lang="nl-NL" sz="3000" dirty="0"/>
            </a:br>
            <a:r>
              <a:rPr lang="nl-NL" sz="3000" dirty="0"/>
              <a:t>Klik </a:t>
            </a:r>
            <a:r>
              <a:rPr lang="nl-NL" sz="3000" dirty="0">
                <a:hlinkClick r:id="rId2"/>
              </a:rPr>
              <a:t>hier </a:t>
            </a:r>
            <a:r>
              <a:rPr lang="nl-NL" sz="3000" dirty="0"/>
              <a:t>voor de wiki Dilemma’s:</a:t>
            </a:r>
            <a:br>
              <a:rPr lang="nl-NL" sz="3000" dirty="0"/>
            </a:br>
            <a:endParaRPr lang="nl-NL" sz="3000" dirty="0"/>
          </a:p>
        </p:txBody>
      </p:sp>
      <p:pic>
        <p:nvPicPr>
          <p:cNvPr id="4" name="Afbeelding 3">
            <a:extLst>
              <a:ext uri="{FF2B5EF4-FFF2-40B4-BE49-F238E27FC236}">
                <a16:creationId xmlns:a16="http://schemas.microsoft.com/office/drawing/2014/main" id="{57B2EDC6-EABD-4717-9B02-84AA2C72B2F9}"/>
              </a:ext>
            </a:extLst>
          </p:cNvPr>
          <p:cNvPicPr>
            <a:picLocks noChangeAspect="1"/>
          </p:cNvPicPr>
          <p:nvPr/>
        </p:nvPicPr>
        <p:blipFill>
          <a:blip r:embed="rId3"/>
          <a:stretch>
            <a:fillRect/>
          </a:stretch>
        </p:blipFill>
        <p:spPr>
          <a:xfrm>
            <a:off x="396240" y="390384"/>
            <a:ext cx="5191760" cy="6236348"/>
          </a:xfrm>
          <a:prstGeom prst="rect">
            <a:avLst/>
          </a:prstGeom>
        </p:spPr>
      </p:pic>
      <p:sp>
        <p:nvSpPr>
          <p:cNvPr id="3" name="Tijdelijke aanduiding voor inhoud 2"/>
          <p:cNvSpPr>
            <a:spLocks noGrp="1"/>
          </p:cNvSpPr>
          <p:nvPr>
            <p:ph idx="1"/>
          </p:nvPr>
        </p:nvSpPr>
        <p:spPr>
          <a:xfrm>
            <a:off x="7558564" y="2057400"/>
            <a:ext cx="3912583" cy="4038600"/>
          </a:xfrm>
        </p:spPr>
        <p:txBody>
          <a:bodyPr>
            <a:normAutofit/>
          </a:bodyPr>
          <a:lstStyle/>
          <a:p>
            <a:pPr marL="0" indent="0">
              <a:buNone/>
            </a:pPr>
            <a:endParaRPr lang="nl-NL" sz="1600" dirty="0"/>
          </a:p>
          <a:p>
            <a:pPr marL="0" indent="0">
              <a:buNone/>
            </a:pPr>
            <a:endParaRPr lang="nl-NL" sz="1600" dirty="0"/>
          </a:p>
        </p:txBody>
      </p:sp>
    </p:spTree>
    <p:extLst>
      <p:ext uri="{BB962C8B-B14F-4D97-AF65-F5344CB8AC3E}">
        <p14:creationId xmlns:p14="http://schemas.microsoft.com/office/powerpoint/2010/main" val="170734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5861844" y="518160"/>
            <a:ext cx="3912583" cy="4236720"/>
          </a:xfrm>
        </p:spPr>
        <p:txBody>
          <a:bodyPr>
            <a:normAutofit/>
          </a:bodyPr>
          <a:lstStyle/>
          <a:p>
            <a:r>
              <a:rPr lang="nl-NL" sz="3000" b="1" dirty="0"/>
              <a:t>Eindopdracht:</a:t>
            </a:r>
            <a:br>
              <a:rPr lang="nl-NL" sz="3000" dirty="0"/>
            </a:br>
            <a:br>
              <a:rPr lang="nl-NL" sz="3000" dirty="0"/>
            </a:br>
            <a:r>
              <a:rPr lang="nl-NL" sz="3000" dirty="0"/>
              <a:t>Alle in de les gemaakte </a:t>
            </a:r>
            <a:br>
              <a:rPr lang="nl-NL" sz="3000" dirty="0"/>
            </a:br>
            <a:r>
              <a:rPr lang="nl-NL" sz="3000" dirty="0"/>
              <a:t>opdrachten vormen samen je eindverslag!</a:t>
            </a:r>
            <a:br>
              <a:rPr lang="nl-NL" sz="3000" dirty="0"/>
            </a:br>
            <a:br>
              <a:rPr lang="nl-NL" sz="3000" dirty="0"/>
            </a:br>
            <a:r>
              <a:rPr lang="nl-NL" sz="3000" b="1" dirty="0"/>
              <a:t>Inleveren op:</a:t>
            </a:r>
            <a:br>
              <a:rPr lang="nl-NL" sz="3000" b="1" dirty="0"/>
            </a:br>
            <a:r>
              <a:rPr lang="nl-NL" sz="3000" dirty="0"/>
              <a:t>25 juni ‘20</a:t>
            </a:r>
            <a:br>
              <a:rPr lang="nl-NL" sz="3000" dirty="0"/>
            </a:br>
            <a:r>
              <a:rPr lang="nl-NL" sz="3000" dirty="0"/>
              <a:t>via </a:t>
            </a:r>
            <a:r>
              <a:rPr lang="nl-NL" sz="3000" dirty="0" err="1"/>
              <a:t>Its</a:t>
            </a:r>
            <a:r>
              <a:rPr lang="nl-NL" sz="3000" dirty="0"/>
              <a:t> </a:t>
            </a:r>
            <a:r>
              <a:rPr lang="nl-NL" sz="3000" dirty="0" err="1"/>
              <a:t>learning</a:t>
            </a:r>
            <a:endParaRPr lang="nl-NL" sz="3000" dirty="0"/>
          </a:p>
        </p:txBody>
      </p:sp>
      <p:pic>
        <p:nvPicPr>
          <p:cNvPr id="4" name="Afbeelding 3">
            <a:extLst>
              <a:ext uri="{FF2B5EF4-FFF2-40B4-BE49-F238E27FC236}">
                <a16:creationId xmlns:a16="http://schemas.microsoft.com/office/drawing/2014/main" id="{57B2EDC6-EABD-4717-9B02-84AA2C72B2F9}"/>
              </a:ext>
            </a:extLst>
          </p:cNvPr>
          <p:cNvPicPr>
            <a:picLocks noChangeAspect="1"/>
          </p:cNvPicPr>
          <p:nvPr/>
        </p:nvPicPr>
        <p:blipFill>
          <a:blip r:embed="rId2"/>
          <a:stretch>
            <a:fillRect/>
          </a:stretch>
        </p:blipFill>
        <p:spPr>
          <a:xfrm>
            <a:off x="396240" y="390384"/>
            <a:ext cx="5191760" cy="6236348"/>
          </a:xfrm>
          <a:prstGeom prst="rect">
            <a:avLst/>
          </a:prstGeom>
        </p:spPr>
      </p:pic>
      <p:sp>
        <p:nvSpPr>
          <p:cNvPr id="3" name="Tijdelijke aanduiding voor inhoud 2"/>
          <p:cNvSpPr>
            <a:spLocks noGrp="1"/>
          </p:cNvSpPr>
          <p:nvPr>
            <p:ph idx="1"/>
          </p:nvPr>
        </p:nvSpPr>
        <p:spPr>
          <a:xfrm>
            <a:off x="7558564" y="2057400"/>
            <a:ext cx="3912583" cy="4038600"/>
          </a:xfrm>
        </p:spPr>
        <p:txBody>
          <a:bodyPr>
            <a:normAutofit/>
          </a:bodyPr>
          <a:lstStyle/>
          <a:p>
            <a:pPr marL="0" indent="0">
              <a:buNone/>
            </a:pPr>
            <a:endParaRPr lang="nl-NL" sz="1600" dirty="0"/>
          </a:p>
          <a:p>
            <a:pPr marL="0" indent="0">
              <a:buNone/>
            </a:pPr>
            <a:endParaRPr lang="nl-NL" sz="1600" dirty="0"/>
          </a:p>
        </p:txBody>
      </p:sp>
    </p:spTree>
    <p:extLst>
      <p:ext uri="{BB962C8B-B14F-4D97-AF65-F5344CB8AC3E}">
        <p14:creationId xmlns:p14="http://schemas.microsoft.com/office/powerpoint/2010/main" val="266255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Opwarmoefening Dilemma’s</a:t>
            </a:r>
          </a:p>
        </p:txBody>
      </p:sp>
      <p:sp>
        <p:nvSpPr>
          <p:cNvPr id="5" name="Tijdelijke aanduiding voor inhoud 4">
            <a:extLst>
              <a:ext uri="{FF2B5EF4-FFF2-40B4-BE49-F238E27FC236}">
                <a16:creationId xmlns:a16="http://schemas.microsoft.com/office/drawing/2014/main" id="{AD9C02F3-62D1-4E69-808A-31E5EEBC43D3}"/>
              </a:ext>
            </a:extLst>
          </p:cNvPr>
          <p:cNvSpPr>
            <a:spLocks noGrp="1"/>
          </p:cNvSpPr>
          <p:nvPr>
            <p:ph idx="1"/>
          </p:nvPr>
        </p:nvSpPr>
        <p:spPr/>
        <p:txBody>
          <a:bodyPr>
            <a:normAutofit/>
          </a:bodyPr>
          <a:lstStyle/>
          <a:p>
            <a:pPr marL="45720" indent="0" algn="ctr">
              <a:buNone/>
            </a:pPr>
            <a:r>
              <a:rPr lang="nl-NL" sz="3200" dirty="0"/>
              <a:t>Bekijk de volgende 4 dilemma’s en maak een keuze!</a:t>
            </a:r>
          </a:p>
          <a:p>
            <a:pPr marL="45720" indent="0" algn="ctr">
              <a:buNone/>
            </a:pPr>
            <a:endParaRPr lang="nl-NL" sz="3200" dirty="0"/>
          </a:p>
          <a:p>
            <a:pPr marL="45720" indent="0" algn="ctr">
              <a:buNone/>
            </a:pPr>
            <a:endParaRPr lang="nl-NL" sz="3200" dirty="0"/>
          </a:p>
          <a:p>
            <a:pPr marL="45720" indent="0" algn="ctr">
              <a:buNone/>
            </a:pPr>
            <a:endParaRPr lang="nl-NL" sz="3200" dirty="0"/>
          </a:p>
        </p:txBody>
      </p:sp>
      <p:sp>
        <p:nvSpPr>
          <p:cNvPr id="6" name="Pijl: rechts 5">
            <a:extLst>
              <a:ext uri="{FF2B5EF4-FFF2-40B4-BE49-F238E27FC236}">
                <a16:creationId xmlns:a16="http://schemas.microsoft.com/office/drawing/2014/main" id="{E4EE3B25-DE6A-4FEF-A3E1-80CE0913D421}"/>
              </a:ext>
            </a:extLst>
          </p:cNvPr>
          <p:cNvSpPr/>
          <p:nvPr/>
        </p:nvSpPr>
        <p:spPr>
          <a:xfrm>
            <a:off x="4093472" y="3457575"/>
            <a:ext cx="3971925" cy="174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7984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Opwarmoefening Dilemma’s</a:t>
            </a:r>
          </a:p>
        </p:txBody>
      </p:sp>
      <p:pic>
        <p:nvPicPr>
          <p:cNvPr id="4" name="Tijdelijke aanduiding voor inhoud 3">
            <a:extLst>
              <a:ext uri="{FF2B5EF4-FFF2-40B4-BE49-F238E27FC236}">
                <a16:creationId xmlns:a16="http://schemas.microsoft.com/office/drawing/2014/main" id="{C60FF44E-5A96-4A49-967E-AF9B64328366}"/>
              </a:ext>
            </a:extLst>
          </p:cNvPr>
          <p:cNvPicPr>
            <a:picLocks noGrp="1" noChangeAspect="1"/>
          </p:cNvPicPr>
          <p:nvPr>
            <p:ph idx="1"/>
          </p:nvPr>
        </p:nvPicPr>
        <p:blipFill>
          <a:blip r:embed="rId2"/>
          <a:stretch>
            <a:fillRect/>
          </a:stretch>
        </p:blipFill>
        <p:spPr>
          <a:xfrm>
            <a:off x="2331311" y="1574800"/>
            <a:ext cx="7529377" cy="4895215"/>
          </a:xfrm>
          <a:prstGeom prst="rect">
            <a:avLst/>
          </a:prstGeom>
        </p:spPr>
      </p:pic>
    </p:spTree>
    <p:extLst>
      <p:ext uri="{BB962C8B-B14F-4D97-AF65-F5344CB8AC3E}">
        <p14:creationId xmlns:p14="http://schemas.microsoft.com/office/powerpoint/2010/main" val="4962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Opwarmoefening Dilemma’s</a:t>
            </a:r>
          </a:p>
        </p:txBody>
      </p:sp>
      <p:pic>
        <p:nvPicPr>
          <p:cNvPr id="6" name="Tijdelijke aanduiding voor inhoud 5">
            <a:extLst>
              <a:ext uri="{FF2B5EF4-FFF2-40B4-BE49-F238E27FC236}">
                <a16:creationId xmlns:a16="http://schemas.microsoft.com/office/drawing/2014/main" id="{5A90BE63-5897-4B86-B9FF-BB411599AF89}"/>
              </a:ext>
            </a:extLst>
          </p:cNvPr>
          <p:cNvPicPr>
            <a:picLocks noGrp="1" noChangeAspect="1"/>
          </p:cNvPicPr>
          <p:nvPr>
            <p:ph idx="1"/>
          </p:nvPr>
        </p:nvPicPr>
        <p:blipFill>
          <a:blip r:embed="rId2"/>
          <a:stretch>
            <a:fillRect/>
          </a:stretch>
        </p:blipFill>
        <p:spPr>
          <a:xfrm>
            <a:off x="2246364" y="1694952"/>
            <a:ext cx="7877956" cy="4695688"/>
          </a:xfrm>
          <a:prstGeom prst="rect">
            <a:avLst/>
          </a:prstGeom>
        </p:spPr>
      </p:pic>
    </p:spTree>
    <p:extLst>
      <p:ext uri="{BB962C8B-B14F-4D97-AF65-F5344CB8AC3E}">
        <p14:creationId xmlns:p14="http://schemas.microsoft.com/office/powerpoint/2010/main" val="318747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Opwarmoefening Dilemma’s</a:t>
            </a:r>
          </a:p>
        </p:txBody>
      </p:sp>
      <p:pic>
        <p:nvPicPr>
          <p:cNvPr id="6" name="Tijdelijke aanduiding voor inhoud 5">
            <a:extLst>
              <a:ext uri="{FF2B5EF4-FFF2-40B4-BE49-F238E27FC236}">
                <a16:creationId xmlns:a16="http://schemas.microsoft.com/office/drawing/2014/main" id="{7864BCF1-A988-4DAA-81CA-C454711AEE46}"/>
              </a:ext>
            </a:extLst>
          </p:cNvPr>
          <p:cNvPicPr>
            <a:picLocks noGrp="1" noChangeAspect="1"/>
          </p:cNvPicPr>
          <p:nvPr>
            <p:ph idx="1"/>
          </p:nvPr>
        </p:nvPicPr>
        <p:blipFill>
          <a:blip r:embed="rId2"/>
          <a:stretch>
            <a:fillRect/>
          </a:stretch>
        </p:blipFill>
        <p:spPr>
          <a:xfrm>
            <a:off x="2139087" y="1869440"/>
            <a:ext cx="8123134" cy="4500880"/>
          </a:xfrm>
          <a:prstGeom prst="rect">
            <a:avLst/>
          </a:prstGeom>
        </p:spPr>
      </p:pic>
    </p:spTree>
    <p:extLst>
      <p:ext uri="{BB962C8B-B14F-4D97-AF65-F5344CB8AC3E}">
        <p14:creationId xmlns:p14="http://schemas.microsoft.com/office/powerpoint/2010/main" val="147311643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D2E55C-27CB-42D5-8BD3-4EA8C37DC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B9E45D-139B-40A3-8395-0CA1ECB0CBF6}">
  <ds:schemaRefs>
    <ds:schemaRef ds:uri="http://schemas.microsoft.com/sharepoint/v3/contenttype/forms"/>
  </ds:schemaRefs>
</ds:datastoreItem>
</file>

<file path=customXml/itemProps3.xml><?xml version="1.0" encoding="utf-8"?>
<ds:datastoreItem xmlns:ds="http://schemas.openxmlformats.org/officeDocument/2006/customXml" ds:itemID="{1C626351-03BC-4116-82E8-C2F9A326F62F}">
  <ds:schemaRefs>
    <ds:schemaRef ds:uri="http://purl.org/dc/dcmitype/"/>
    <ds:schemaRef ds:uri="f0c2a196-fb86-4a80-b53b-494531e97d44"/>
    <ds:schemaRef ds:uri="http://schemas.microsoft.com/office/2006/documentManagement/types"/>
    <ds:schemaRef ds:uri="ee5ad45f-5c26-4269-94b9-a38f6ca33220"/>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TotalTime>
  <Words>1000</Words>
  <Application>Microsoft Office PowerPoint</Application>
  <PresentationFormat>Breedbeeld</PresentationFormat>
  <Paragraphs>104</Paragraphs>
  <Slides>25</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Calibri</vt:lpstr>
      <vt:lpstr>Corbel</vt:lpstr>
      <vt:lpstr>Basis</vt:lpstr>
      <vt:lpstr>Dilemma’s</vt:lpstr>
      <vt:lpstr>Lesdoelen  </vt:lpstr>
      <vt:lpstr>Planning van de les:</vt:lpstr>
      <vt:lpstr>Planning  aankomende  periode BO2  Klik hier voor de wiki Dilemma’s: </vt:lpstr>
      <vt:lpstr>Eindopdracht:  Alle in de les gemaakte  opdrachten vormen samen je eindverslag!  Inleveren op: 25 juni ‘20 via Its learning</vt:lpstr>
      <vt:lpstr>Opwarmoefening Dilemma’s</vt:lpstr>
      <vt:lpstr>Opwarmoefening Dilemma’s</vt:lpstr>
      <vt:lpstr>Opwarmoefening Dilemma’s</vt:lpstr>
      <vt:lpstr>Opwarmoefening Dilemma’s</vt:lpstr>
      <vt:lpstr>Opwarmoefening Dilemma’s</vt:lpstr>
      <vt:lpstr>Dilemma’s</vt:lpstr>
      <vt:lpstr>De term dilemma duidt gewoonlijk een keuze aan uit twee of meer alternatieven, die even (on)aantrekkelijk zijn.</vt:lpstr>
      <vt:lpstr>Bij het oplossen  van dilemma’s maak je (vaak onbewust) gebruik van ethiek.</vt:lpstr>
      <vt:lpstr>Ethiek</vt:lpstr>
      <vt:lpstr>Ethiek houdt zich bezig met moraal. </vt:lpstr>
      <vt:lpstr>PowerPoint-presentatie</vt:lpstr>
      <vt:lpstr>Voorbeelden van ethische dilemma’s  Iedereen kent wel dilemma’s uit zijn eigen zorgpraktijk. Een aantal voorbeelden:   -Wat is een goede balans tussen autonomie (vrijheid, eigen regie geven) en bescherming van kwetsbare mensen (veiligheid, voorkomen van risico’s, vrijheidsbeperking)?   -Hoe moet je omgaan met wensen van naasten die gezien vanuit goede zorg en professioneel inzicht niet in het belang zijn van een dementerende cliënt?   -Mag je als professional afwijken van protocollen en standaarden in het belang van de cliënt?  -Hoe ga je om met beroepsgeheim en privacy als je rondom een client samenwerkt met hulpverleners met diverse achtergronden?  </vt:lpstr>
      <vt:lpstr>Waarden en normen</vt:lpstr>
      <vt:lpstr>MORELE BASISPRINCIPES IN DE ZORG </vt:lpstr>
      <vt:lpstr>Opdracht 2 </vt:lpstr>
      <vt:lpstr>Opdracht 2 – Dilemma’s (15 minuten) </vt:lpstr>
      <vt:lpstr>Beroepsethiek gaat over:</vt:lpstr>
      <vt:lpstr>Waarom is beroepsethiek zo belangrijk…? </vt:lpstr>
      <vt:lpstr>Kaders van ethische kwesties en dilemma’s.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Dilemma’s</dc:title>
  <dc:creator>Mariëlle  Huisman</dc:creator>
  <cp:lastModifiedBy>Mariëlle  Huisman</cp:lastModifiedBy>
  <cp:revision>1</cp:revision>
  <dcterms:created xsi:type="dcterms:W3CDTF">2020-05-06T15:14:30Z</dcterms:created>
  <dcterms:modified xsi:type="dcterms:W3CDTF">2020-05-06T15:34:29Z</dcterms:modified>
</cp:coreProperties>
</file>